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8" r:id="rId1"/>
  </p:sldMasterIdLst>
  <p:notesMasterIdLst>
    <p:notesMasterId r:id="rId12"/>
  </p:notesMasterIdLst>
  <p:sldIdLst>
    <p:sldId id="256" r:id="rId2"/>
    <p:sldId id="260" r:id="rId3"/>
    <p:sldId id="257" r:id="rId4"/>
    <p:sldId id="267" r:id="rId5"/>
    <p:sldId id="270" r:id="rId6"/>
    <p:sldId id="258" r:id="rId7"/>
    <p:sldId id="266" r:id="rId8"/>
    <p:sldId id="261" r:id="rId9"/>
    <p:sldId id="259" r:id="rId10"/>
    <p:sldId id="269"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7" autoAdjust="0"/>
    <p:restoredTop sz="94660"/>
  </p:normalViewPr>
  <p:slideViewPr>
    <p:cSldViewPr snapToGrid="0">
      <p:cViewPr varScale="1">
        <p:scale>
          <a:sx n="82" d="100"/>
          <a:sy n="82" d="100"/>
        </p:scale>
        <p:origin x="1200" y="67"/>
      </p:cViewPr>
      <p:guideLst/>
    </p:cSldViewPr>
  </p:slideViewPr>
  <p:notesTextViewPr>
    <p:cViewPr>
      <p:scale>
        <a:sx n="1" d="1"/>
        <a:sy n="1" d="1"/>
      </p:scale>
      <p:origin x="0" y="0"/>
    </p:cViewPr>
  </p:notesTextViewPr>
  <p:notesViewPr>
    <p:cSldViewPr snapToGrid="0">
      <p:cViewPr varScale="1">
        <p:scale>
          <a:sx n="110" d="100"/>
          <a:sy n="110" d="100"/>
        </p:scale>
        <p:origin x="1480" y="5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HK"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F33487-CB63-40C2-A170-071B15A5242F}" type="datetimeFigureOut">
              <a:rPr lang="zh-HK" altLang="en-US" smtClean="0"/>
              <a:t>7/4/2020</a:t>
            </a:fld>
            <a:endParaRPr lang="zh-HK" altLang="en-US"/>
          </a:p>
        </p:txBody>
      </p:sp>
      <p:sp>
        <p:nvSpPr>
          <p:cNvPr id="4" name="投影片影像版面配置區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HK"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HK"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49F547-3A8F-47BA-8EA4-C366557A1684}" type="slidenum">
              <a:rPr lang="zh-HK" altLang="en-US" smtClean="0"/>
              <a:t>‹#›</a:t>
            </a:fld>
            <a:endParaRPr lang="zh-HK" altLang="en-US"/>
          </a:p>
        </p:txBody>
      </p:sp>
    </p:spTree>
    <p:extLst>
      <p:ext uri="{BB962C8B-B14F-4D97-AF65-F5344CB8AC3E}">
        <p14:creationId xmlns:p14="http://schemas.microsoft.com/office/powerpoint/2010/main" val="5792003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pic>
        <p:nvPicPr>
          <p:cNvPr id="62" name="Picture 2" descr="\\DROBO-FS\QuickDrops\JB\PPTX NG\Droplets\LightingOverlay.png"/>
          <p:cNvPicPr>
            <a:picLocks noChangeAspect="1" noChangeArrowheads="1"/>
          </p:cNvPicPr>
          <p:nvPr/>
        </p:nvPicPr>
        <p:blipFill>
          <a:blip r:embed="rId2">
            <a:alphaModFix amt="30000"/>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66" name="Group 65"/>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67"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68"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9"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0"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71"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2"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3"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4"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5"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6"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7"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8"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9"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0"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1"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2"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3"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4"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5"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6"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7"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8"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9"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0"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1"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2"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3"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4"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5"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96"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7"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8"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9"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0"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1"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2"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3"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4"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5"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6"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7"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08"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9"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0"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1"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2"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3"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4"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5"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6"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7"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8"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9"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0"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900238" y="1122363"/>
            <a:ext cx="6593681" cy="2387600"/>
          </a:xfrm>
        </p:spPr>
        <p:txBody>
          <a:bodyPr anchor="b">
            <a:normAutofit/>
          </a:bodyPr>
          <a:lstStyle>
            <a:lvl1pPr algn="l">
              <a:defRPr sz="5400">
                <a:effectLst>
                  <a:outerShdw blurRad="38100" dist="38100" dir="2700000" algn="tl">
                    <a:srgbClr val="000000">
                      <a:alpha val="43137"/>
                    </a:srgbClr>
                  </a:outerShdw>
                </a:effectLst>
              </a:defRPr>
            </a:lvl1pPr>
          </a:lstStyle>
          <a:p>
            <a:r>
              <a:rPr lang="zh-TW" altLang="en-US" dirty="0"/>
              <a:t>按一下以編輯母片標題樣式</a:t>
            </a:r>
            <a:endParaRPr lang="en-US" dirty="0"/>
          </a:p>
        </p:txBody>
      </p:sp>
      <p:sp>
        <p:nvSpPr>
          <p:cNvPr id="3" name="Subtitle 2"/>
          <p:cNvSpPr>
            <a:spLocks noGrp="1"/>
          </p:cNvSpPr>
          <p:nvPr>
            <p:ph type="subTitle" idx="1"/>
          </p:nvPr>
        </p:nvSpPr>
        <p:spPr>
          <a:xfrm>
            <a:off x="1900238" y="3602038"/>
            <a:ext cx="6593681" cy="1655762"/>
          </a:xfrm>
        </p:spPr>
        <p:txBody>
          <a:bodyPr>
            <a:normAutofit/>
          </a:bodyPr>
          <a:lstStyle>
            <a:lvl1pPr marL="0" indent="0" algn="l">
              <a:buNone/>
              <a:defRPr sz="2000" cap="all" baseline="0">
                <a:solidFill>
                  <a:srgbClr val="00B0F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dirty="0"/>
              <a:t>按一下以編輯母片子標題樣式</a:t>
            </a:r>
            <a:endParaRPr lang="en-US" dirty="0"/>
          </a:p>
        </p:txBody>
      </p:sp>
      <p:sp>
        <p:nvSpPr>
          <p:cNvPr id="4" name="Date Placeholder 3"/>
          <p:cNvSpPr>
            <a:spLocks noGrp="1"/>
          </p:cNvSpPr>
          <p:nvPr>
            <p:ph type="dt" sz="half" idx="10"/>
          </p:nvPr>
        </p:nvSpPr>
        <p:spPr>
          <a:xfrm>
            <a:off x="5801052" y="5410202"/>
            <a:ext cx="2057400" cy="365125"/>
          </a:xfrm>
        </p:spPr>
        <p:txBody>
          <a:bodyPr/>
          <a:lstStyle/>
          <a:p>
            <a:fld id="{5A1DCFC4-F8C3-41F3-BC57-068C907733C5}" type="datetime1">
              <a:rPr lang="zh-HK" altLang="en-US" smtClean="0"/>
              <a:t>7/4/2020</a:t>
            </a:fld>
            <a:endParaRPr lang="zh-HK" altLang="en-US"/>
          </a:p>
        </p:txBody>
      </p:sp>
      <p:sp>
        <p:nvSpPr>
          <p:cNvPr id="5" name="Footer Placeholder 4"/>
          <p:cNvSpPr>
            <a:spLocks noGrp="1"/>
          </p:cNvSpPr>
          <p:nvPr>
            <p:ph type="ftr" sz="quarter" idx="11"/>
          </p:nvPr>
        </p:nvSpPr>
        <p:spPr>
          <a:xfrm>
            <a:off x="1900237" y="5410202"/>
            <a:ext cx="3843665" cy="365125"/>
          </a:xfrm>
        </p:spPr>
        <p:txBody>
          <a:bodyPr/>
          <a:lstStyle/>
          <a:p>
            <a:r>
              <a:rPr lang="zh-TW" altLang="en-US"/>
              <a:t>網上通訊的安全措施</a:t>
            </a:r>
            <a:endParaRPr lang="zh-HK" altLang="en-US"/>
          </a:p>
        </p:txBody>
      </p:sp>
      <p:sp>
        <p:nvSpPr>
          <p:cNvPr id="6" name="Slide Number Placeholder 5"/>
          <p:cNvSpPr>
            <a:spLocks noGrp="1"/>
          </p:cNvSpPr>
          <p:nvPr>
            <p:ph type="sldNum" sz="quarter" idx="12"/>
          </p:nvPr>
        </p:nvSpPr>
        <p:spPr>
          <a:xfrm>
            <a:off x="7915603" y="5410200"/>
            <a:ext cx="578317" cy="365125"/>
          </a:xfrm>
        </p:spPr>
        <p:txBody>
          <a:bodyPr/>
          <a:lstStyle/>
          <a:p>
            <a:fld id="{790A6BA2-E988-412C-80B4-6129ABFE7BB0}" type="slidenum">
              <a:rPr lang="zh-HK" altLang="en-US" smtClean="0"/>
              <a:t>‹#›</a:t>
            </a:fld>
            <a:endParaRPr lang="zh-HK" altLang="en-US"/>
          </a:p>
        </p:txBody>
      </p:sp>
    </p:spTree>
    <p:extLst>
      <p:ext uri="{BB962C8B-B14F-4D97-AF65-F5344CB8AC3E}">
        <p14:creationId xmlns:p14="http://schemas.microsoft.com/office/powerpoint/2010/main" val="1230052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全景圖片 (含輔助字幕)">
    <p:spTree>
      <p:nvGrpSpPr>
        <p:cNvPr id="1" name=""/>
        <p:cNvGrpSpPr/>
        <p:nvPr/>
      </p:nvGrpSpPr>
      <p:grpSpPr>
        <a:xfrm>
          <a:off x="0" y="0"/>
          <a:ext cx="0" cy="0"/>
          <a:chOff x="0" y="0"/>
          <a:chExt cx="0" cy="0"/>
        </a:xfrm>
      </p:grpSpPr>
      <p:sp>
        <p:nvSpPr>
          <p:cNvPr id="2" name="Title 1"/>
          <p:cNvSpPr>
            <a:spLocks noGrp="1"/>
          </p:cNvSpPr>
          <p:nvPr>
            <p:ph type="title"/>
          </p:nvPr>
        </p:nvSpPr>
        <p:spPr>
          <a:xfrm>
            <a:off x="856058" y="4304665"/>
            <a:ext cx="7434266" cy="819355"/>
          </a:xfrm>
        </p:spPr>
        <p:txBody>
          <a:bodyPr anchor="b">
            <a:normAutofit/>
          </a:bodyPr>
          <a:lstStyle>
            <a:lvl1pPr>
              <a:defRPr sz="320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856058" y="606426"/>
            <a:ext cx="7434266" cy="3299778"/>
          </a:xfrm>
          <a:prstGeom prst="round2DiagRect">
            <a:avLst>
              <a:gd name="adj1" fmla="val 5101"/>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zh-TW" altLang="en-US"/>
              <a:t>按一下圖示以新增圖片</a:t>
            </a:r>
            <a:endParaRPr lang="en-US" dirty="0"/>
          </a:p>
        </p:txBody>
      </p:sp>
      <p:sp>
        <p:nvSpPr>
          <p:cNvPr id="4" name="Text Placeholder 3"/>
          <p:cNvSpPr>
            <a:spLocks noGrp="1"/>
          </p:cNvSpPr>
          <p:nvPr>
            <p:ph type="body" sz="half" idx="2"/>
          </p:nvPr>
        </p:nvSpPr>
        <p:spPr>
          <a:xfrm>
            <a:off x="856024" y="5124020"/>
            <a:ext cx="7433144"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23EA430A-BAE6-4EB4-A299-CAF977EA1426}" type="datetime1">
              <a:rPr lang="zh-HK" altLang="en-US" smtClean="0"/>
              <a:t>7/4/2020</a:t>
            </a:fld>
            <a:endParaRPr lang="zh-HK" altLang="en-US"/>
          </a:p>
        </p:txBody>
      </p:sp>
      <p:sp>
        <p:nvSpPr>
          <p:cNvPr id="6" name="Footer Placeholder 5"/>
          <p:cNvSpPr>
            <a:spLocks noGrp="1"/>
          </p:cNvSpPr>
          <p:nvPr>
            <p:ph type="ftr" sz="quarter" idx="11"/>
          </p:nvPr>
        </p:nvSpPr>
        <p:spPr/>
        <p:txBody>
          <a:bodyPr/>
          <a:lstStyle/>
          <a:p>
            <a:r>
              <a:rPr lang="zh-TW" altLang="en-US"/>
              <a:t>網上通訊的安全措施</a:t>
            </a:r>
            <a:endParaRPr lang="zh-HK" altLang="en-US"/>
          </a:p>
        </p:txBody>
      </p:sp>
      <p:sp>
        <p:nvSpPr>
          <p:cNvPr id="7" name="Slide Number Placeholder 6"/>
          <p:cNvSpPr>
            <a:spLocks noGrp="1"/>
          </p:cNvSpPr>
          <p:nvPr>
            <p:ph type="sldNum" sz="quarter" idx="12"/>
          </p:nvPr>
        </p:nvSpPr>
        <p:spPr/>
        <p:txBody>
          <a:bodyPr/>
          <a:lstStyle/>
          <a:p>
            <a:fld id="{790A6BA2-E988-412C-80B4-6129ABFE7BB0}" type="slidenum">
              <a:rPr lang="zh-HK" altLang="en-US" smtClean="0"/>
              <a:t>‹#›</a:t>
            </a:fld>
            <a:endParaRPr lang="zh-HK" altLang="en-US"/>
          </a:p>
        </p:txBody>
      </p:sp>
    </p:spTree>
    <p:extLst>
      <p:ext uri="{BB962C8B-B14F-4D97-AF65-F5344CB8AC3E}">
        <p14:creationId xmlns:p14="http://schemas.microsoft.com/office/powerpoint/2010/main" val="30583114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標題與輔助字幕">
    <p:spTree>
      <p:nvGrpSpPr>
        <p:cNvPr id="1" name=""/>
        <p:cNvGrpSpPr/>
        <p:nvPr/>
      </p:nvGrpSpPr>
      <p:grpSpPr>
        <a:xfrm>
          <a:off x="0" y="0"/>
          <a:ext cx="0" cy="0"/>
          <a:chOff x="0" y="0"/>
          <a:chExt cx="0" cy="0"/>
        </a:xfrm>
      </p:grpSpPr>
      <p:sp>
        <p:nvSpPr>
          <p:cNvPr id="2" name="Title 1"/>
          <p:cNvSpPr>
            <a:spLocks noGrp="1"/>
          </p:cNvSpPr>
          <p:nvPr>
            <p:ph type="title"/>
          </p:nvPr>
        </p:nvSpPr>
        <p:spPr>
          <a:xfrm>
            <a:off x="856093" y="609600"/>
            <a:ext cx="7429466" cy="3429000"/>
          </a:xfrm>
        </p:spPr>
        <p:txBody>
          <a:bodyPr anchor="ctr">
            <a:normAutofit/>
          </a:bodyPr>
          <a:lstStyle>
            <a:lvl1pPr>
              <a:defRPr sz="3600"/>
            </a:lvl1pPr>
          </a:lstStyle>
          <a:p>
            <a:r>
              <a:rPr lang="zh-TW" altLang="en-US"/>
              <a:t>按一下以編輯母片標題樣式</a:t>
            </a:r>
            <a:endParaRPr lang="en-US" dirty="0"/>
          </a:p>
        </p:txBody>
      </p:sp>
      <p:sp>
        <p:nvSpPr>
          <p:cNvPr id="4" name="Text Placeholder 3"/>
          <p:cNvSpPr>
            <a:spLocks noGrp="1"/>
          </p:cNvSpPr>
          <p:nvPr>
            <p:ph type="body" sz="half" idx="2"/>
          </p:nvPr>
        </p:nvSpPr>
        <p:spPr>
          <a:xfrm>
            <a:off x="856058" y="4419600"/>
            <a:ext cx="7428344"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D6731F64-67AD-4915-AF9D-44D024EA344F}" type="datetime1">
              <a:rPr lang="zh-HK" altLang="en-US" smtClean="0"/>
              <a:t>7/4/2020</a:t>
            </a:fld>
            <a:endParaRPr lang="zh-HK" altLang="en-US"/>
          </a:p>
        </p:txBody>
      </p:sp>
      <p:sp>
        <p:nvSpPr>
          <p:cNvPr id="6" name="Footer Placeholder 5"/>
          <p:cNvSpPr>
            <a:spLocks noGrp="1"/>
          </p:cNvSpPr>
          <p:nvPr>
            <p:ph type="ftr" sz="quarter" idx="11"/>
          </p:nvPr>
        </p:nvSpPr>
        <p:spPr/>
        <p:txBody>
          <a:bodyPr/>
          <a:lstStyle/>
          <a:p>
            <a:r>
              <a:rPr lang="zh-TW" altLang="en-US"/>
              <a:t>網上通訊的安全措施</a:t>
            </a:r>
            <a:endParaRPr lang="zh-HK" altLang="en-US"/>
          </a:p>
        </p:txBody>
      </p:sp>
      <p:sp>
        <p:nvSpPr>
          <p:cNvPr id="7" name="Slide Number Placeholder 6"/>
          <p:cNvSpPr>
            <a:spLocks noGrp="1"/>
          </p:cNvSpPr>
          <p:nvPr>
            <p:ph type="sldNum" sz="quarter" idx="12"/>
          </p:nvPr>
        </p:nvSpPr>
        <p:spPr/>
        <p:txBody>
          <a:bodyPr/>
          <a:lstStyle/>
          <a:p>
            <a:fld id="{790A6BA2-E988-412C-80B4-6129ABFE7BB0}" type="slidenum">
              <a:rPr lang="zh-HK" altLang="en-US" smtClean="0"/>
              <a:t>‹#›</a:t>
            </a:fld>
            <a:endParaRPr lang="zh-HK" altLang="en-US"/>
          </a:p>
        </p:txBody>
      </p:sp>
    </p:spTree>
    <p:extLst>
      <p:ext uri="{BB962C8B-B14F-4D97-AF65-F5344CB8AC3E}">
        <p14:creationId xmlns:p14="http://schemas.microsoft.com/office/powerpoint/2010/main" val="9864835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述 (含輔助字幕)">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748429"/>
          </a:xfrm>
        </p:spPr>
        <p:txBody>
          <a:bodyPr anchor="ctr">
            <a:normAutofit/>
          </a:bodyPr>
          <a:lstStyle>
            <a:lvl1pPr>
              <a:defRPr sz="3600"/>
            </a:lvl1pPr>
          </a:lstStyle>
          <a:p>
            <a:r>
              <a:rPr lang="zh-TW" altLang="en-US"/>
              <a:t>按一下以編輯母片標題樣式</a:t>
            </a:r>
            <a:endParaRPr lang="en-US" dirty="0"/>
          </a:p>
        </p:txBody>
      </p:sp>
      <p:sp>
        <p:nvSpPr>
          <p:cNvPr id="12" name="Text Placeholder 3"/>
          <p:cNvSpPr>
            <a:spLocks noGrp="1"/>
          </p:cNvSpPr>
          <p:nvPr>
            <p:ph type="body" sz="half" idx="13"/>
          </p:nvPr>
        </p:nvSpPr>
        <p:spPr>
          <a:xfrm>
            <a:off x="1290484" y="3365557"/>
            <a:ext cx="6564224"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4" name="Text Placeholder 3"/>
          <p:cNvSpPr>
            <a:spLocks noGrp="1"/>
          </p:cNvSpPr>
          <p:nvPr>
            <p:ph type="body" sz="half" idx="2"/>
          </p:nvPr>
        </p:nvSpPr>
        <p:spPr>
          <a:xfrm>
            <a:off x="856058" y="4309919"/>
            <a:ext cx="74295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AAA5B5FD-3979-48CB-B7D9-3F763DDE6677}" type="datetime1">
              <a:rPr lang="zh-HK" altLang="en-US" smtClean="0"/>
              <a:t>7/4/2020</a:t>
            </a:fld>
            <a:endParaRPr lang="zh-HK" altLang="en-US"/>
          </a:p>
        </p:txBody>
      </p:sp>
      <p:sp>
        <p:nvSpPr>
          <p:cNvPr id="6" name="Footer Placeholder 5"/>
          <p:cNvSpPr>
            <a:spLocks noGrp="1"/>
          </p:cNvSpPr>
          <p:nvPr>
            <p:ph type="ftr" sz="quarter" idx="11"/>
          </p:nvPr>
        </p:nvSpPr>
        <p:spPr/>
        <p:txBody>
          <a:bodyPr/>
          <a:lstStyle/>
          <a:p>
            <a:r>
              <a:rPr lang="zh-TW" altLang="en-US"/>
              <a:t>網上通訊的安全措施</a:t>
            </a:r>
            <a:endParaRPr lang="zh-HK" altLang="en-US"/>
          </a:p>
        </p:txBody>
      </p:sp>
      <p:sp>
        <p:nvSpPr>
          <p:cNvPr id="7" name="Slide Number Placeholder 6"/>
          <p:cNvSpPr>
            <a:spLocks noGrp="1"/>
          </p:cNvSpPr>
          <p:nvPr>
            <p:ph type="sldNum" sz="quarter" idx="12"/>
          </p:nvPr>
        </p:nvSpPr>
        <p:spPr/>
        <p:txBody>
          <a:bodyPr/>
          <a:lstStyle/>
          <a:p>
            <a:fld id="{790A6BA2-E988-412C-80B4-6129ABFE7BB0}" type="slidenum">
              <a:rPr lang="zh-HK" altLang="en-US" smtClean="0"/>
              <a:t>‹#›</a:t>
            </a:fld>
            <a:endParaRPr lang="zh-HK" altLang="en-US"/>
          </a:p>
        </p:txBody>
      </p:sp>
      <p:sp>
        <p:nvSpPr>
          <p:cNvPr id="52" name="TextBox 51"/>
          <p:cNvSpPr txBox="1"/>
          <p:nvPr/>
        </p:nvSpPr>
        <p:spPr>
          <a:xfrm>
            <a:off x="696579" y="718458"/>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53" name="TextBox 52"/>
          <p:cNvSpPr txBox="1"/>
          <p:nvPr/>
        </p:nvSpPr>
        <p:spPr>
          <a:xfrm>
            <a:off x="7817473" y="276497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Tree>
    <p:extLst>
      <p:ext uri="{BB962C8B-B14F-4D97-AF65-F5344CB8AC3E}">
        <p14:creationId xmlns:p14="http://schemas.microsoft.com/office/powerpoint/2010/main" val="35939624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856058" y="2134042"/>
            <a:ext cx="7429501" cy="2511835"/>
          </a:xfrm>
        </p:spPr>
        <p:txBody>
          <a:bodyPr anchor="b">
            <a:normAutofit/>
          </a:bodyPr>
          <a:lstStyle>
            <a:lvl1pPr>
              <a:defRPr sz="3600"/>
            </a:lvl1pPr>
          </a:lstStyle>
          <a:p>
            <a:r>
              <a:rPr lang="zh-TW" altLang="en-US"/>
              <a:t>按一下以編輯母片標題樣式</a:t>
            </a:r>
            <a:endParaRPr lang="en-US" dirty="0"/>
          </a:p>
        </p:txBody>
      </p:sp>
      <p:sp>
        <p:nvSpPr>
          <p:cNvPr id="4" name="Text Placeholder 3"/>
          <p:cNvSpPr>
            <a:spLocks noGrp="1"/>
          </p:cNvSpPr>
          <p:nvPr>
            <p:ph type="body" sz="half" idx="2"/>
          </p:nvPr>
        </p:nvSpPr>
        <p:spPr>
          <a:xfrm>
            <a:off x="856023" y="4657655"/>
            <a:ext cx="7428379"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62F127A6-6D66-4102-A726-4428D2CA8051}" type="datetime1">
              <a:rPr lang="zh-HK" altLang="en-US" smtClean="0"/>
              <a:t>7/4/2020</a:t>
            </a:fld>
            <a:endParaRPr lang="zh-HK" altLang="en-US"/>
          </a:p>
        </p:txBody>
      </p:sp>
      <p:sp>
        <p:nvSpPr>
          <p:cNvPr id="6" name="Footer Placeholder 5"/>
          <p:cNvSpPr>
            <a:spLocks noGrp="1"/>
          </p:cNvSpPr>
          <p:nvPr>
            <p:ph type="ftr" sz="quarter" idx="11"/>
          </p:nvPr>
        </p:nvSpPr>
        <p:spPr/>
        <p:txBody>
          <a:bodyPr/>
          <a:lstStyle/>
          <a:p>
            <a:r>
              <a:rPr lang="zh-TW" altLang="en-US"/>
              <a:t>網上通訊的安全措施</a:t>
            </a:r>
            <a:endParaRPr lang="zh-HK" altLang="en-US"/>
          </a:p>
        </p:txBody>
      </p:sp>
      <p:sp>
        <p:nvSpPr>
          <p:cNvPr id="7" name="Slide Number Placeholder 6"/>
          <p:cNvSpPr>
            <a:spLocks noGrp="1"/>
          </p:cNvSpPr>
          <p:nvPr>
            <p:ph type="sldNum" sz="quarter" idx="12"/>
          </p:nvPr>
        </p:nvSpPr>
        <p:spPr/>
        <p:txBody>
          <a:bodyPr/>
          <a:lstStyle/>
          <a:p>
            <a:fld id="{790A6BA2-E988-412C-80B4-6129ABFE7BB0}" type="slidenum">
              <a:rPr lang="zh-HK" altLang="en-US" smtClean="0"/>
              <a:t>‹#›</a:t>
            </a:fld>
            <a:endParaRPr lang="zh-HK" altLang="en-US"/>
          </a:p>
        </p:txBody>
      </p:sp>
    </p:spTree>
    <p:extLst>
      <p:ext uri="{BB962C8B-B14F-4D97-AF65-F5344CB8AC3E}">
        <p14:creationId xmlns:p14="http://schemas.microsoft.com/office/powerpoint/2010/main" val="10652212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欄">
    <p:spTree>
      <p:nvGrpSpPr>
        <p:cNvPr id="1" name=""/>
        <p:cNvGrpSpPr/>
        <p:nvPr/>
      </p:nvGrpSpPr>
      <p:grpSpPr>
        <a:xfrm>
          <a:off x="0" y="0"/>
          <a:ext cx="0" cy="0"/>
          <a:chOff x="0" y="0"/>
          <a:chExt cx="0" cy="0"/>
        </a:xfrm>
      </p:grpSpPr>
      <p:sp>
        <p:nvSpPr>
          <p:cNvPr id="15" name="Title 1"/>
          <p:cNvSpPr>
            <a:spLocks noGrp="1"/>
          </p:cNvSpPr>
          <p:nvPr>
            <p:ph type="title"/>
          </p:nvPr>
        </p:nvSpPr>
        <p:spPr>
          <a:xfrm>
            <a:off x="856060" y="609600"/>
            <a:ext cx="7429499" cy="1905000"/>
          </a:xfrm>
        </p:spPr>
        <p:txBody>
          <a:bodyPr/>
          <a:lstStyle/>
          <a:p>
            <a:r>
              <a:rPr lang="zh-TW" altLang="en-US"/>
              <a:t>按一下以編輯母片標題樣式</a:t>
            </a:r>
            <a:endParaRPr lang="en-US" dirty="0"/>
          </a:p>
        </p:txBody>
      </p:sp>
      <p:sp>
        <p:nvSpPr>
          <p:cNvPr id="7" name="Text Placeholder 2"/>
          <p:cNvSpPr>
            <a:spLocks noGrp="1"/>
          </p:cNvSpPr>
          <p:nvPr>
            <p:ph type="body" idx="1"/>
          </p:nvPr>
        </p:nvSpPr>
        <p:spPr>
          <a:xfrm>
            <a:off x="856058" y="2674463"/>
            <a:ext cx="2397674"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8" name="Text Placeholder 3"/>
          <p:cNvSpPr>
            <a:spLocks noGrp="1"/>
          </p:cNvSpPr>
          <p:nvPr>
            <p:ph type="body" sz="half" idx="15"/>
          </p:nvPr>
        </p:nvSpPr>
        <p:spPr>
          <a:xfrm>
            <a:off x="856059" y="3360263"/>
            <a:ext cx="2396432"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9" name="Text Placeholder 4"/>
          <p:cNvSpPr>
            <a:spLocks noGrp="1"/>
          </p:cNvSpPr>
          <p:nvPr>
            <p:ph type="body" sz="quarter" idx="3"/>
          </p:nvPr>
        </p:nvSpPr>
        <p:spPr>
          <a:xfrm>
            <a:off x="3386075" y="2677635"/>
            <a:ext cx="2388289"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10" name="Text Placeholder 3"/>
          <p:cNvSpPr>
            <a:spLocks noGrp="1"/>
          </p:cNvSpPr>
          <p:nvPr>
            <p:ph type="body" sz="half" idx="16"/>
          </p:nvPr>
        </p:nvSpPr>
        <p:spPr>
          <a:xfrm>
            <a:off x="3386075" y="3363435"/>
            <a:ext cx="238895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11" name="Text Placeholder 4"/>
          <p:cNvSpPr>
            <a:spLocks noGrp="1"/>
          </p:cNvSpPr>
          <p:nvPr>
            <p:ph type="body" sz="quarter" idx="13"/>
          </p:nvPr>
        </p:nvSpPr>
        <p:spPr>
          <a:xfrm>
            <a:off x="5889332" y="2674463"/>
            <a:ext cx="2396226"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12" name="Text Placeholder 3"/>
          <p:cNvSpPr>
            <a:spLocks noGrp="1"/>
          </p:cNvSpPr>
          <p:nvPr>
            <p:ph type="body" sz="half" idx="17"/>
          </p:nvPr>
        </p:nvSpPr>
        <p:spPr>
          <a:xfrm>
            <a:off x="5889332" y="3360263"/>
            <a:ext cx="2396226"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3" name="Date Placeholder 2"/>
          <p:cNvSpPr>
            <a:spLocks noGrp="1"/>
          </p:cNvSpPr>
          <p:nvPr>
            <p:ph type="dt" sz="half" idx="10"/>
          </p:nvPr>
        </p:nvSpPr>
        <p:spPr/>
        <p:txBody>
          <a:bodyPr/>
          <a:lstStyle/>
          <a:p>
            <a:fld id="{342876CF-92DB-49AA-8EDC-695B89617960}" type="datetime1">
              <a:rPr lang="zh-HK" altLang="en-US" smtClean="0"/>
              <a:t>7/4/2020</a:t>
            </a:fld>
            <a:endParaRPr lang="zh-HK" altLang="en-US"/>
          </a:p>
        </p:txBody>
      </p:sp>
      <p:sp>
        <p:nvSpPr>
          <p:cNvPr id="4" name="Footer Placeholder 3"/>
          <p:cNvSpPr>
            <a:spLocks noGrp="1"/>
          </p:cNvSpPr>
          <p:nvPr>
            <p:ph type="ftr" sz="quarter" idx="11"/>
          </p:nvPr>
        </p:nvSpPr>
        <p:spPr/>
        <p:txBody>
          <a:bodyPr/>
          <a:lstStyle/>
          <a:p>
            <a:r>
              <a:rPr lang="zh-TW" altLang="en-US"/>
              <a:t>網上通訊的安全措施</a:t>
            </a:r>
            <a:endParaRPr lang="zh-HK" altLang="en-US"/>
          </a:p>
        </p:txBody>
      </p:sp>
      <p:sp>
        <p:nvSpPr>
          <p:cNvPr id="5" name="Slide Number Placeholder 4"/>
          <p:cNvSpPr>
            <a:spLocks noGrp="1"/>
          </p:cNvSpPr>
          <p:nvPr>
            <p:ph type="sldNum" sz="quarter" idx="12"/>
          </p:nvPr>
        </p:nvSpPr>
        <p:spPr/>
        <p:txBody>
          <a:bodyPr/>
          <a:lstStyle/>
          <a:p>
            <a:fld id="{790A6BA2-E988-412C-80B4-6129ABFE7BB0}" type="slidenum">
              <a:rPr lang="zh-HK" altLang="en-US" smtClean="0"/>
              <a:t>‹#›</a:t>
            </a:fld>
            <a:endParaRPr lang="zh-HK" altLang="en-US"/>
          </a:p>
        </p:txBody>
      </p:sp>
    </p:spTree>
    <p:extLst>
      <p:ext uri="{BB962C8B-B14F-4D97-AF65-F5344CB8AC3E}">
        <p14:creationId xmlns:p14="http://schemas.microsoft.com/office/powerpoint/2010/main" val="38483227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圖片欄">
    <p:spTree>
      <p:nvGrpSpPr>
        <p:cNvPr id="1" name=""/>
        <p:cNvGrpSpPr/>
        <p:nvPr/>
      </p:nvGrpSpPr>
      <p:grpSpPr>
        <a:xfrm>
          <a:off x="0" y="0"/>
          <a:ext cx="0" cy="0"/>
          <a:chOff x="0" y="0"/>
          <a:chExt cx="0" cy="0"/>
        </a:xfrm>
      </p:grpSpPr>
      <p:sp>
        <p:nvSpPr>
          <p:cNvPr id="30" name="Title 1"/>
          <p:cNvSpPr>
            <a:spLocks noGrp="1"/>
          </p:cNvSpPr>
          <p:nvPr>
            <p:ph type="title"/>
          </p:nvPr>
        </p:nvSpPr>
        <p:spPr>
          <a:xfrm>
            <a:off x="856059" y="609600"/>
            <a:ext cx="7429499" cy="1905000"/>
          </a:xfrm>
        </p:spPr>
        <p:txBody>
          <a:bodyPr/>
          <a:lstStyle/>
          <a:p>
            <a:r>
              <a:rPr lang="zh-TW" altLang="en-US"/>
              <a:t>按一下以編輯母片標題樣式</a:t>
            </a:r>
            <a:endParaRPr lang="en-US" dirty="0"/>
          </a:p>
        </p:txBody>
      </p:sp>
      <p:sp>
        <p:nvSpPr>
          <p:cNvPr id="19" name="Text Placeholder 2"/>
          <p:cNvSpPr>
            <a:spLocks noGrp="1"/>
          </p:cNvSpPr>
          <p:nvPr>
            <p:ph type="body" idx="1"/>
          </p:nvPr>
        </p:nvSpPr>
        <p:spPr>
          <a:xfrm>
            <a:off x="856060" y="4404596"/>
            <a:ext cx="239643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20" name="Picture Placeholder 2"/>
          <p:cNvSpPr>
            <a:spLocks noGrp="1" noChangeAspect="1"/>
          </p:cNvSpPr>
          <p:nvPr>
            <p:ph type="pic" idx="15"/>
          </p:nvPr>
        </p:nvSpPr>
        <p:spPr>
          <a:xfrm>
            <a:off x="856060" y="2666998"/>
            <a:ext cx="239643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zh-TW" altLang="en-US"/>
              <a:t>按一下圖示以新增圖片</a:t>
            </a:r>
            <a:endParaRPr lang="en-US" dirty="0"/>
          </a:p>
        </p:txBody>
      </p:sp>
      <p:sp>
        <p:nvSpPr>
          <p:cNvPr id="21" name="Text Placeholder 3"/>
          <p:cNvSpPr>
            <a:spLocks noGrp="1"/>
          </p:cNvSpPr>
          <p:nvPr>
            <p:ph type="body" sz="half" idx="18"/>
          </p:nvPr>
        </p:nvSpPr>
        <p:spPr>
          <a:xfrm>
            <a:off x="856060" y="4980859"/>
            <a:ext cx="239643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22" name="Text Placeholder 4"/>
          <p:cNvSpPr>
            <a:spLocks noGrp="1"/>
          </p:cNvSpPr>
          <p:nvPr>
            <p:ph type="body" sz="quarter" idx="3"/>
          </p:nvPr>
        </p:nvSpPr>
        <p:spPr>
          <a:xfrm>
            <a:off x="3366790" y="4404596"/>
            <a:ext cx="24003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23" name="Picture Placeholder 2"/>
          <p:cNvSpPr>
            <a:spLocks noGrp="1" noChangeAspect="1"/>
          </p:cNvSpPr>
          <p:nvPr>
            <p:ph type="pic" idx="21"/>
          </p:nvPr>
        </p:nvSpPr>
        <p:spPr>
          <a:xfrm>
            <a:off x="3366790" y="2666998"/>
            <a:ext cx="2399205"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zh-TW" altLang="en-US"/>
              <a:t>按一下圖示以新增圖片</a:t>
            </a:r>
            <a:endParaRPr lang="en-US" dirty="0"/>
          </a:p>
        </p:txBody>
      </p:sp>
      <p:sp>
        <p:nvSpPr>
          <p:cNvPr id="24" name="Text Placeholder 3"/>
          <p:cNvSpPr>
            <a:spLocks noGrp="1"/>
          </p:cNvSpPr>
          <p:nvPr>
            <p:ph type="body" sz="half" idx="19"/>
          </p:nvPr>
        </p:nvSpPr>
        <p:spPr>
          <a:xfrm>
            <a:off x="3365695" y="4980857"/>
            <a:ext cx="24003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25" name="Text Placeholder 4"/>
          <p:cNvSpPr>
            <a:spLocks noGrp="1"/>
          </p:cNvSpPr>
          <p:nvPr>
            <p:ph type="body" sz="quarter" idx="13"/>
          </p:nvPr>
        </p:nvSpPr>
        <p:spPr>
          <a:xfrm>
            <a:off x="5889426" y="4404595"/>
            <a:ext cx="2393056"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26" name="Picture Placeholder 2"/>
          <p:cNvSpPr>
            <a:spLocks noGrp="1" noChangeAspect="1"/>
          </p:cNvSpPr>
          <p:nvPr>
            <p:ph type="pic" idx="22"/>
          </p:nvPr>
        </p:nvSpPr>
        <p:spPr>
          <a:xfrm>
            <a:off x="5889332" y="2666998"/>
            <a:ext cx="2396227"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zh-TW" altLang="en-US"/>
              <a:t>按一下圖示以新增圖片</a:t>
            </a:r>
            <a:endParaRPr lang="en-US" dirty="0"/>
          </a:p>
        </p:txBody>
      </p:sp>
      <p:sp>
        <p:nvSpPr>
          <p:cNvPr id="27" name="Text Placeholder 3"/>
          <p:cNvSpPr>
            <a:spLocks noGrp="1"/>
          </p:cNvSpPr>
          <p:nvPr>
            <p:ph type="body" sz="half" idx="20"/>
          </p:nvPr>
        </p:nvSpPr>
        <p:spPr>
          <a:xfrm>
            <a:off x="5889332" y="4980855"/>
            <a:ext cx="2396226"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3" name="Date Placeholder 2"/>
          <p:cNvSpPr>
            <a:spLocks noGrp="1"/>
          </p:cNvSpPr>
          <p:nvPr>
            <p:ph type="dt" sz="half" idx="10"/>
          </p:nvPr>
        </p:nvSpPr>
        <p:spPr/>
        <p:txBody>
          <a:bodyPr/>
          <a:lstStyle/>
          <a:p>
            <a:fld id="{E38E36E1-944A-443D-A5F0-7512AB5A6CBB}" type="datetime1">
              <a:rPr lang="zh-HK" altLang="en-US" smtClean="0"/>
              <a:t>7/4/2020</a:t>
            </a:fld>
            <a:endParaRPr lang="zh-HK" altLang="en-US"/>
          </a:p>
        </p:txBody>
      </p:sp>
      <p:sp>
        <p:nvSpPr>
          <p:cNvPr id="4" name="Footer Placeholder 3"/>
          <p:cNvSpPr>
            <a:spLocks noGrp="1"/>
          </p:cNvSpPr>
          <p:nvPr>
            <p:ph type="ftr" sz="quarter" idx="11"/>
          </p:nvPr>
        </p:nvSpPr>
        <p:spPr/>
        <p:txBody>
          <a:bodyPr/>
          <a:lstStyle>
            <a:lvl1pPr>
              <a:defRPr cap="all" baseline="0"/>
            </a:lvl1pPr>
          </a:lstStyle>
          <a:p>
            <a:r>
              <a:rPr lang="zh-TW" altLang="en-US"/>
              <a:t>網上通訊的安全措施</a:t>
            </a:r>
            <a:endParaRPr lang="zh-HK" altLang="en-US"/>
          </a:p>
        </p:txBody>
      </p:sp>
      <p:sp>
        <p:nvSpPr>
          <p:cNvPr id="5" name="Slide Number Placeholder 4"/>
          <p:cNvSpPr>
            <a:spLocks noGrp="1"/>
          </p:cNvSpPr>
          <p:nvPr>
            <p:ph type="sldNum" sz="quarter" idx="12"/>
          </p:nvPr>
        </p:nvSpPr>
        <p:spPr/>
        <p:txBody>
          <a:bodyPr/>
          <a:lstStyle/>
          <a:p>
            <a:fld id="{790A6BA2-E988-412C-80B4-6129ABFE7BB0}" type="slidenum">
              <a:rPr lang="zh-HK" altLang="en-US" smtClean="0"/>
              <a:t>‹#›</a:t>
            </a:fld>
            <a:endParaRPr lang="zh-HK" altLang="en-US"/>
          </a:p>
        </p:txBody>
      </p:sp>
    </p:spTree>
    <p:extLst>
      <p:ext uri="{BB962C8B-B14F-4D97-AF65-F5344CB8AC3E}">
        <p14:creationId xmlns:p14="http://schemas.microsoft.com/office/powerpoint/2010/main" val="36987887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ncho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B9E01967-F97C-483B-A7C2-3950EFE27101}" type="datetime1">
              <a:rPr lang="zh-HK" altLang="en-US" smtClean="0"/>
              <a:t>7/4/2020</a:t>
            </a:fld>
            <a:endParaRPr lang="zh-HK" altLang="en-US"/>
          </a:p>
        </p:txBody>
      </p:sp>
      <p:sp>
        <p:nvSpPr>
          <p:cNvPr id="5" name="Footer Placeholder 4"/>
          <p:cNvSpPr>
            <a:spLocks noGrp="1"/>
          </p:cNvSpPr>
          <p:nvPr>
            <p:ph type="ftr" sz="quarter" idx="11"/>
          </p:nvPr>
        </p:nvSpPr>
        <p:spPr/>
        <p:txBody>
          <a:bodyPr/>
          <a:lstStyle/>
          <a:p>
            <a:r>
              <a:rPr lang="zh-TW" altLang="en-US"/>
              <a:t>網上通訊的安全措施</a:t>
            </a:r>
            <a:endParaRPr lang="zh-HK" altLang="en-US"/>
          </a:p>
        </p:txBody>
      </p:sp>
      <p:sp>
        <p:nvSpPr>
          <p:cNvPr id="6" name="Slide Number Placeholder 5"/>
          <p:cNvSpPr>
            <a:spLocks noGrp="1"/>
          </p:cNvSpPr>
          <p:nvPr>
            <p:ph type="sldNum" sz="quarter" idx="12"/>
          </p:nvPr>
        </p:nvSpPr>
        <p:spPr/>
        <p:txBody>
          <a:bodyPr/>
          <a:lstStyle/>
          <a:p>
            <a:fld id="{790A6BA2-E988-412C-80B4-6129ABFE7BB0}" type="slidenum">
              <a:rPr lang="zh-HK" altLang="en-US" smtClean="0"/>
              <a:t>‹#›</a:t>
            </a:fld>
            <a:endParaRPr lang="zh-HK" altLang="en-US"/>
          </a:p>
        </p:txBody>
      </p:sp>
    </p:spTree>
    <p:extLst>
      <p:ext uri="{BB962C8B-B14F-4D97-AF65-F5344CB8AC3E}">
        <p14:creationId xmlns:p14="http://schemas.microsoft.com/office/powerpoint/2010/main" val="25638444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1" y="609600"/>
            <a:ext cx="1503758" cy="5181601"/>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856057" y="609600"/>
            <a:ext cx="5811443" cy="5181601"/>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872FF95D-BE9C-4720-A16D-7BDE19620F89}" type="datetime1">
              <a:rPr lang="zh-HK" altLang="en-US" smtClean="0"/>
              <a:t>7/4/2020</a:t>
            </a:fld>
            <a:endParaRPr lang="zh-HK" altLang="en-US"/>
          </a:p>
        </p:txBody>
      </p:sp>
      <p:sp>
        <p:nvSpPr>
          <p:cNvPr id="5" name="Footer Placeholder 4"/>
          <p:cNvSpPr>
            <a:spLocks noGrp="1"/>
          </p:cNvSpPr>
          <p:nvPr>
            <p:ph type="ftr" sz="quarter" idx="11"/>
          </p:nvPr>
        </p:nvSpPr>
        <p:spPr/>
        <p:txBody>
          <a:bodyPr/>
          <a:lstStyle/>
          <a:p>
            <a:r>
              <a:rPr lang="zh-TW" altLang="en-US"/>
              <a:t>網上通訊的安全措施</a:t>
            </a:r>
            <a:endParaRPr lang="zh-HK" altLang="en-US"/>
          </a:p>
        </p:txBody>
      </p:sp>
      <p:sp>
        <p:nvSpPr>
          <p:cNvPr id="6" name="Slide Number Placeholder 5"/>
          <p:cNvSpPr>
            <a:spLocks noGrp="1"/>
          </p:cNvSpPr>
          <p:nvPr>
            <p:ph type="sldNum" sz="quarter" idx="12"/>
          </p:nvPr>
        </p:nvSpPr>
        <p:spPr/>
        <p:txBody>
          <a:bodyPr/>
          <a:lstStyle/>
          <a:p>
            <a:fld id="{790A6BA2-E988-412C-80B4-6129ABFE7BB0}" type="slidenum">
              <a:rPr lang="zh-HK" altLang="en-US" smtClean="0"/>
              <a:t>‹#›</a:t>
            </a:fld>
            <a:endParaRPr lang="zh-HK" altLang="en-US"/>
          </a:p>
        </p:txBody>
      </p:sp>
    </p:spTree>
    <p:extLst>
      <p:ext uri="{BB962C8B-B14F-4D97-AF65-F5344CB8AC3E}">
        <p14:creationId xmlns:p14="http://schemas.microsoft.com/office/powerpoint/2010/main" val="3643390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47" name="Title 1"/>
          <p:cNvSpPr>
            <a:spLocks noGrp="1"/>
          </p:cNvSpPr>
          <p:nvPr>
            <p:ph type="title"/>
          </p:nvPr>
        </p:nvSpPr>
        <p:spPr>
          <a:xfrm>
            <a:off x="856060" y="145975"/>
            <a:ext cx="7429499" cy="1478570"/>
          </a:xfrm>
        </p:spPr>
        <p:txBody>
          <a:bodyPr/>
          <a:lstStyle/>
          <a:p>
            <a:r>
              <a:rPr lang="zh-TW" altLang="en-US"/>
              <a:t>按一下以編輯母片標題樣式</a:t>
            </a:r>
            <a:endParaRPr lang="en-US" dirty="0"/>
          </a:p>
        </p:txBody>
      </p:sp>
      <p:sp>
        <p:nvSpPr>
          <p:cNvPr id="48" name="Content Placeholder 2"/>
          <p:cNvSpPr>
            <a:spLocks noGrp="1"/>
          </p:cNvSpPr>
          <p:nvPr>
            <p:ph idx="1"/>
          </p:nvPr>
        </p:nvSpPr>
        <p:spPr>
          <a:xfrm>
            <a:off x="856060" y="1624545"/>
            <a:ext cx="7429499" cy="4823326"/>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9" name="Date Placeholder 3"/>
          <p:cNvSpPr>
            <a:spLocks noGrp="1"/>
          </p:cNvSpPr>
          <p:nvPr>
            <p:ph type="dt" sz="half" idx="10"/>
          </p:nvPr>
        </p:nvSpPr>
        <p:spPr>
          <a:xfrm>
            <a:off x="5592691" y="6447873"/>
            <a:ext cx="2057400" cy="365125"/>
          </a:xfrm>
        </p:spPr>
        <p:txBody>
          <a:bodyPr/>
          <a:lstStyle/>
          <a:p>
            <a:fld id="{3623DA40-89F8-48CC-A049-F13A3452C618}" type="datetime1">
              <a:rPr lang="zh-HK" altLang="en-US" smtClean="0"/>
              <a:t>7/4/2020</a:t>
            </a:fld>
            <a:endParaRPr lang="zh-HK" altLang="en-US"/>
          </a:p>
        </p:txBody>
      </p:sp>
      <p:sp>
        <p:nvSpPr>
          <p:cNvPr id="50" name="Footer Placeholder 4"/>
          <p:cNvSpPr>
            <a:spLocks noGrp="1"/>
          </p:cNvSpPr>
          <p:nvPr>
            <p:ph type="ftr" sz="quarter" idx="11"/>
          </p:nvPr>
        </p:nvSpPr>
        <p:spPr>
          <a:xfrm>
            <a:off x="856059" y="6447872"/>
            <a:ext cx="4679482" cy="365125"/>
          </a:xfrm>
        </p:spPr>
        <p:txBody>
          <a:bodyPr/>
          <a:lstStyle/>
          <a:p>
            <a:r>
              <a:rPr lang="zh-TW" altLang="en-US"/>
              <a:t>網上通訊的安全措施</a:t>
            </a:r>
            <a:endParaRPr lang="zh-HK" altLang="en-US"/>
          </a:p>
        </p:txBody>
      </p:sp>
      <p:sp>
        <p:nvSpPr>
          <p:cNvPr id="51" name="Slide Number Placeholder 5"/>
          <p:cNvSpPr>
            <a:spLocks noGrp="1"/>
          </p:cNvSpPr>
          <p:nvPr>
            <p:ph type="sldNum" sz="quarter" idx="12"/>
          </p:nvPr>
        </p:nvSpPr>
        <p:spPr>
          <a:xfrm>
            <a:off x="7707241" y="6447871"/>
            <a:ext cx="578317" cy="365125"/>
          </a:xfrm>
        </p:spPr>
        <p:txBody>
          <a:bodyPr/>
          <a:lstStyle/>
          <a:p>
            <a:fld id="{790A6BA2-E988-412C-80B4-6129ABFE7BB0}" type="slidenum">
              <a:rPr lang="zh-HK" altLang="en-US" smtClean="0"/>
              <a:t>‹#›</a:t>
            </a:fld>
            <a:endParaRPr lang="zh-HK" altLang="en-US"/>
          </a:p>
        </p:txBody>
      </p:sp>
    </p:spTree>
    <p:extLst>
      <p:ext uri="{BB962C8B-B14F-4D97-AF65-F5344CB8AC3E}">
        <p14:creationId xmlns:p14="http://schemas.microsoft.com/office/powerpoint/2010/main" val="18384754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856058" y="1419227"/>
            <a:ext cx="7429500" cy="2852737"/>
          </a:xfrm>
        </p:spPr>
        <p:txBody>
          <a:bodyPr anchor="b">
            <a:normAutofit/>
          </a:bodyPr>
          <a:lstStyle>
            <a:lvl1pPr>
              <a:defRPr sz="3600"/>
            </a:lvl1pPr>
          </a:lstStyle>
          <a:p>
            <a:r>
              <a:rPr lang="zh-TW" altLang="en-US"/>
              <a:t>按一下以編輯母片標題樣式</a:t>
            </a:r>
            <a:endParaRPr lang="en-US" dirty="0"/>
          </a:p>
        </p:txBody>
      </p:sp>
      <p:sp>
        <p:nvSpPr>
          <p:cNvPr id="3" name="Text Placeholder 2"/>
          <p:cNvSpPr>
            <a:spLocks noGrp="1"/>
          </p:cNvSpPr>
          <p:nvPr>
            <p:ph type="body" idx="1"/>
          </p:nvPr>
        </p:nvSpPr>
        <p:spPr>
          <a:xfrm>
            <a:off x="856058" y="4424362"/>
            <a:ext cx="74295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CA8B05B8-379B-49BE-8469-73F938962E7F}" type="datetime1">
              <a:rPr lang="zh-HK" altLang="en-US" smtClean="0"/>
              <a:t>7/4/2020</a:t>
            </a:fld>
            <a:endParaRPr lang="zh-HK" altLang="en-US"/>
          </a:p>
        </p:txBody>
      </p:sp>
      <p:sp>
        <p:nvSpPr>
          <p:cNvPr id="5" name="Footer Placeholder 4"/>
          <p:cNvSpPr>
            <a:spLocks noGrp="1"/>
          </p:cNvSpPr>
          <p:nvPr>
            <p:ph type="ftr" sz="quarter" idx="11"/>
          </p:nvPr>
        </p:nvSpPr>
        <p:spPr/>
        <p:txBody>
          <a:bodyPr/>
          <a:lstStyle/>
          <a:p>
            <a:r>
              <a:rPr lang="zh-TW" altLang="en-US"/>
              <a:t>網上通訊的安全措施</a:t>
            </a:r>
            <a:endParaRPr lang="zh-HK" altLang="en-US"/>
          </a:p>
        </p:txBody>
      </p:sp>
      <p:sp>
        <p:nvSpPr>
          <p:cNvPr id="6" name="Slide Number Placeholder 5"/>
          <p:cNvSpPr>
            <a:spLocks noGrp="1"/>
          </p:cNvSpPr>
          <p:nvPr>
            <p:ph type="sldNum" sz="quarter" idx="12"/>
          </p:nvPr>
        </p:nvSpPr>
        <p:spPr/>
        <p:txBody>
          <a:bodyPr/>
          <a:lstStyle/>
          <a:p>
            <a:fld id="{790A6BA2-E988-412C-80B4-6129ABFE7BB0}" type="slidenum">
              <a:rPr lang="zh-HK" altLang="en-US" smtClean="0"/>
              <a:t>‹#›</a:t>
            </a:fld>
            <a:endParaRPr lang="zh-HK" altLang="en-US"/>
          </a:p>
        </p:txBody>
      </p:sp>
    </p:spTree>
    <p:extLst>
      <p:ext uri="{BB962C8B-B14F-4D97-AF65-F5344CB8AC3E}">
        <p14:creationId xmlns:p14="http://schemas.microsoft.com/office/powerpoint/2010/main" val="14672078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856058" y="2249486"/>
            <a:ext cx="3658792" cy="3541714"/>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4629151" y="2249486"/>
            <a:ext cx="3656408" cy="3541714"/>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09A7CBC3-93F4-4382-AAEA-41FA19CBD3F0}" type="datetime1">
              <a:rPr lang="zh-HK" altLang="en-US" smtClean="0"/>
              <a:t>7/4/2020</a:t>
            </a:fld>
            <a:endParaRPr lang="zh-HK" altLang="en-US"/>
          </a:p>
        </p:txBody>
      </p:sp>
      <p:sp>
        <p:nvSpPr>
          <p:cNvPr id="6" name="Footer Placeholder 5"/>
          <p:cNvSpPr>
            <a:spLocks noGrp="1"/>
          </p:cNvSpPr>
          <p:nvPr>
            <p:ph type="ftr" sz="quarter" idx="11"/>
          </p:nvPr>
        </p:nvSpPr>
        <p:spPr/>
        <p:txBody>
          <a:bodyPr/>
          <a:lstStyle/>
          <a:p>
            <a:r>
              <a:rPr lang="zh-TW" altLang="en-US"/>
              <a:t>網上通訊的安全措施</a:t>
            </a:r>
            <a:endParaRPr lang="zh-HK" altLang="en-US"/>
          </a:p>
        </p:txBody>
      </p:sp>
      <p:sp>
        <p:nvSpPr>
          <p:cNvPr id="7" name="Slide Number Placeholder 6"/>
          <p:cNvSpPr>
            <a:spLocks noGrp="1"/>
          </p:cNvSpPr>
          <p:nvPr>
            <p:ph type="sldNum" sz="quarter" idx="12"/>
          </p:nvPr>
        </p:nvSpPr>
        <p:spPr/>
        <p:txBody>
          <a:bodyPr/>
          <a:lstStyle/>
          <a:p>
            <a:fld id="{790A6BA2-E988-412C-80B4-6129ABFE7BB0}" type="slidenum">
              <a:rPr lang="zh-HK" altLang="en-US" smtClean="0"/>
              <a:t>‹#›</a:t>
            </a:fld>
            <a:endParaRPr lang="zh-HK" altLang="en-US"/>
          </a:p>
        </p:txBody>
      </p:sp>
    </p:spTree>
    <p:extLst>
      <p:ext uri="{BB962C8B-B14F-4D97-AF65-F5344CB8AC3E}">
        <p14:creationId xmlns:p14="http://schemas.microsoft.com/office/powerpoint/2010/main" val="1350655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56058" y="619127"/>
            <a:ext cx="7429500" cy="1477961"/>
          </a:xfrm>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1078902" y="2249486"/>
            <a:ext cx="3435949"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Content Placeholder 3"/>
          <p:cNvSpPr>
            <a:spLocks noGrp="1"/>
          </p:cNvSpPr>
          <p:nvPr>
            <p:ph sz="half" idx="2"/>
          </p:nvPr>
        </p:nvSpPr>
        <p:spPr>
          <a:xfrm>
            <a:off x="856058" y="3073398"/>
            <a:ext cx="3658793" cy="2717801"/>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4851992" y="2249485"/>
            <a:ext cx="3433565"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Content Placeholder 5"/>
          <p:cNvSpPr>
            <a:spLocks noGrp="1"/>
          </p:cNvSpPr>
          <p:nvPr>
            <p:ph sz="quarter" idx="4"/>
          </p:nvPr>
        </p:nvSpPr>
        <p:spPr>
          <a:xfrm>
            <a:off x="4629150" y="3073398"/>
            <a:ext cx="3656408" cy="2717801"/>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7EFB6BD7-51DB-4294-9EB2-5C7C7C8E751B}" type="datetime1">
              <a:rPr lang="zh-HK" altLang="en-US" smtClean="0"/>
              <a:t>7/4/2020</a:t>
            </a:fld>
            <a:endParaRPr lang="zh-HK" altLang="en-US"/>
          </a:p>
        </p:txBody>
      </p:sp>
      <p:sp>
        <p:nvSpPr>
          <p:cNvPr id="8" name="Footer Placeholder 7"/>
          <p:cNvSpPr>
            <a:spLocks noGrp="1"/>
          </p:cNvSpPr>
          <p:nvPr>
            <p:ph type="ftr" sz="quarter" idx="11"/>
          </p:nvPr>
        </p:nvSpPr>
        <p:spPr/>
        <p:txBody>
          <a:bodyPr/>
          <a:lstStyle/>
          <a:p>
            <a:r>
              <a:rPr lang="zh-TW" altLang="en-US"/>
              <a:t>網上通訊的安全措施</a:t>
            </a:r>
            <a:endParaRPr lang="zh-HK" altLang="en-US"/>
          </a:p>
        </p:txBody>
      </p:sp>
      <p:sp>
        <p:nvSpPr>
          <p:cNvPr id="9" name="Slide Number Placeholder 8"/>
          <p:cNvSpPr>
            <a:spLocks noGrp="1"/>
          </p:cNvSpPr>
          <p:nvPr>
            <p:ph type="sldNum" sz="quarter" idx="12"/>
          </p:nvPr>
        </p:nvSpPr>
        <p:spPr/>
        <p:txBody>
          <a:bodyPr/>
          <a:lstStyle/>
          <a:p>
            <a:fld id="{790A6BA2-E988-412C-80B4-6129ABFE7BB0}" type="slidenum">
              <a:rPr lang="zh-HK" altLang="en-US" smtClean="0"/>
              <a:t>‹#›</a:t>
            </a:fld>
            <a:endParaRPr lang="zh-HK" altLang="en-US"/>
          </a:p>
        </p:txBody>
      </p:sp>
    </p:spTree>
    <p:extLst>
      <p:ext uri="{BB962C8B-B14F-4D97-AF65-F5344CB8AC3E}">
        <p14:creationId xmlns:p14="http://schemas.microsoft.com/office/powerpoint/2010/main" val="19597792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0872BE10-AC1F-4F35-8284-05F3EE715A7F}" type="datetime1">
              <a:rPr lang="zh-HK" altLang="en-US" smtClean="0"/>
              <a:t>7/4/2020</a:t>
            </a:fld>
            <a:endParaRPr lang="zh-HK" altLang="en-US"/>
          </a:p>
        </p:txBody>
      </p:sp>
      <p:sp>
        <p:nvSpPr>
          <p:cNvPr id="4" name="Footer Placeholder 3"/>
          <p:cNvSpPr>
            <a:spLocks noGrp="1"/>
          </p:cNvSpPr>
          <p:nvPr>
            <p:ph type="ftr" sz="quarter" idx="11"/>
          </p:nvPr>
        </p:nvSpPr>
        <p:spPr/>
        <p:txBody>
          <a:bodyPr/>
          <a:lstStyle/>
          <a:p>
            <a:r>
              <a:rPr lang="zh-TW" altLang="en-US"/>
              <a:t>網上通訊的安全措施</a:t>
            </a:r>
            <a:endParaRPr lang="zh-HK" altLang="en-US"/>
          </a:p>
        </p:txBody>
      </p:sp>
      <p:sp>
        <p:nvSpPr>
          <p:cNvPr id="5" name="Slide Number Placeholder 4"/>
          <p:cNvSpPr>
            <a:spLocks noGrp="1"/>
          </p:cNvSpPr>
          <p:nvPr>
            <p:ph type="sldNum" sz="quarter" idx="12"/>
          </p:nvPr>
        </p:nvSpPr>
        <p:spPr/>
        <p:txBody>
          <a:bodyPr/>
          <a:lstStyle/>
          <a:p>
            <a:fld id="{790A6BA2-E988-412C-80B4-6129ABFE7BB0}" type="slidenum">
              <a:rPr lang="zh-HK" altLang="en-US" smtClean="0"/>
              <a:t>‹#›</a:t>
            </a:fld>
            <a:endParaRPr lang="zh-HK" altLang="en-US"/>
          </a:p>
        </p:txBody>
      </p:sp>
    </p:spTree>
    <p:extLst>
      <p:ext uri="{BB962C8B-B14F-4D97-AF65-F5344CB8AC3E}">
        <p14:creationId xmlns:p14="http://schemas.microsoft.com/office/powerpoint/2010/main" val="12945796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1B9103-5C59-4AF4-9E0F-144A1A292ABA}" type="datetime1">
              <a:rPr lang="zh-HK" altLang="en-US" smtClean="0"/>
              <a:t>7/4/2020</a:t>
            </a:fld>
            <a:endParaRPr lang="zh-HK" altLang="en-US"/>
          </a:p>
        </p:txBody>
      </p:sp>
      <p:sp>
        <p:nvSpPr>
          <p:cNvPr id="3" name="Footer Placeholder 2"/>
          <p:cNvSpPr>
            <a:spLocks noGrp="1"/>
          </p:cNvSpPr>
          <p:nvPr>
            <p:ph type="ftr" sz="quarter" idx="11"/>
          </p:nvPr>
        </p:nvSpPr>
        <p:spPr/>
        <p:txBody>
          <a:bodyPr/>
          <a:lstStyle/>
          <a:p>
            <a:r>
              <a:rPr lang="zh-TW" altLang="en-US"/>
              <a:t>網上通訊的安全措施</a:t>
            </a:r>
            <a:endParaRPr lang="zh-HK" altLang="en-US"/>
          </a:p>
        </p:txBody>
      </p:sp>
      <p:sp>
        <p:nvSpPr>
          <p:cNvPr id="4" name="Slide Number Placeholder 3"/>
          <p:cNvSpPr>
            <a:spLocks noGrp="1"/>
          </p:cNvSpPr>
          <p:nvPr>
            <p:ph type="sldNum" sz="quarter" idx="12"/>
          </p:nvPr>
        </p:nvSpPr>
        <p:spPr/>
        <p:txBody>
          <a:bodyPr/>
          <a:lstStyle/>
          <a:p>
            <a:fld id="{790A6BA2-E988-412C-80B4-6129ABFE7BB0}" type="slidenum">
              <a:rPr lang="zh-HK" altLang="en-US" smtClean="0"/>
              <a:t>‹#›</a:t>
            </a:fld>
            <a:endParaRPr lang="zh-HK" altLang="en-US"/>
          </a:p>
        </p:txBody>
      </p:sp>
    </p:spTree>
    <p:extLst>
      <p:ext uri="{BB962C8B-B14F-4D97-AF65-F5344CB8AC3E}">
        <p14:creationId xmlns:p14="http://schemas.microsoft.com/office/powerpoint/2010/main" val="7849083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Title 1"/>
          <p:cNvSpPr>
            <a:spLocks noGrp="1"/>
          </p:cNvSpPr>
          <p:nvPr>
            <p:ph type="title"/>
          </p:nvPr>
        </p:nvSpPr>
        <p:spPr>
          <a:xfrm>
            <a:off x="860029" y="609601"/>
            <a:ext cx="2892028" cy="1639884"/>
          </a:xfrm>
        </p:spPr>
        <p:txBody>
          <a:bodyPr anchor="b"/>
          <a:lstStyle>
            <a:lvl1pPr>
              <a:defRPr sz="3200"/>
            </a:lvl1pPr>
          </a:lstStyle>
          <a:p>
            <a:r>
              <a:rPr lang="zh-TW" altLang="en-US"/>
              <a:t>按一下以編輯母片標題樣式</a:t>
            </a:r>
            <a:endParaRPr lang="en-US" dirty="0"/>
          </a:p>
        </p:txBody>
      </p:sp>
      <p:sp>
        <p:nvSpPr>
          <p:cNvPr id="3" name="Content Placeholder 2"/>
          <p:cNvSpPr>
            <a:spLocks noGrp="1"/>
          </p:cNvSpPr>
          <p:nvPr>
            <p:ph idx="1"/>
          </p:nvPr>
        </p:nvSpPr>
        <p:spPr>
          <a:xfrm>
            <a:off x="3867150" y="592666"/>
            <a:ext cx="4418407" cy="5198534"/>
          </a:xfrm>
        </p:spPr>
        <p:txBody>
          <a:bodyPr anchor="ct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860029" y="2249486"/>
            <a:ext cx="2892028"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E11A17EF-461D-4D07-80E5-6CA1ABABBCCF}" type="datetime1">
              <a:rPr lang="zh-HK" altLang="en-US" smtClean="0"/>
              <a:t>7/4/2020</a:t>
            </a:fld>
            <a:endParaRPr lang="zh-HK" altLang="en-US"/>
          </a:p>
        </p:txBody>
      </p:sp>
      <p:sp>
        <p:nvSpPr>
          <p:cNvPr id="6" name="Footer Placeholder 5"/>
          <p:cNvSpPr>
            <a:spLocks noGrp="1"/>
          </p:cNvSpPr>
          <p:nvPr>
            <p:ph type="ftr" sz="quarter" idx="11"/>
          </p:nvPr>
        </p:nvSpPr>
        <p:spPr/>
        <p:txBody>
          <a:bodyPr/>
          <a:lstStyle/>
          <a:p>
            <a:r>
              <a:rPr lang="zh-TW" altLang="en-US"/>
              <a:t>網上通訊的安全措施</a:t>
            </a:r>
            <a:endParaRPr lang="zh-HK" altLang="en-US"/>
          </a:p>
        </p:txBody>
      </p:sp>
      <p:sp>
        <p:nvSpPr>
          <p:cNvPr id="7" name="Slide Number Placeholder 6"/>
          <p:cNvSpPr>
            <a:spLocks noGrp="1"/>
          </p:cNvSpPr>
          <p:nvPr>
            <p:ph type="sldNum" sz="quarter" idx="12"/>
          </p:nvPr>
        </p:nvSpPr>
        <p:spPr/>
        <p:txBody>
          <a:bodyPr/>
          <a:lstStyle/>
          <a:p>
            <a:fld id="{790A6BA2-E988-412C-80B4-6129ABFE7BB0}" type="slidenum">
              <a:rPr lang="zh-HK" altLang="en-US" smtClean="0"/>
              <a:t>‹#›</a:t>
            </a:fld>
            <a:endParaRPr lang="zh-HK" altLang="en-US"/>
          </a:p>
        </p:txBody>
      </p:sp>
    </p:spTree>
    <p:extLst>
      <p:ext uri="{BB962C8B-B14F-4D97-AF65-F5344CB8AC3E}">
        <p14:creationId xmlns:p14="http://schemas.microsoft.com/office/powerpoint/2010/main" val="89198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Title 1"/>
          <p:cNvSpPr>
            <a:spLocks noGrp="1"/>
          </p:cNvSpPr>
          <p:nvPr>
            <p:ph type="title"/>
          </p:nvPr>
        </p:nvSpPr>
        <p:spPr>
          <a:xfrm>
            <a:off x="856061" y="609600"/>
            <a:ext cx="3753962" cy="1639886"/>
          </a:xfrm>
        </p:spPr>
        <p:txBody>
          <a:bodyPr anchor="b"/>
          <a:lstStyle>
            <a:lvl1pPr>
              <a:defRPr sz="320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4832866" y="609600"/>
            <a:ext cx="3452693" cy="5181602"/>
          </a:xfrm>
          <a:prstGeom prst="round2DiagRect">
            <a:avLst>
              <a:gd name="adj1" fmla="val 6074"/>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defRPr lang="en-US" sz="3200"/>
            </a:lvl1pPr>
          </a:lstStyle>
          <a:p>
            <a:pPr marL="0" lvl="0" indent="0">
              <a:buNone/>
            </a:pPr>
            <a:r>
              <a:rPr lang="zh-TW" altLang="en-US"/>
              <a:t>按一下圖示以新增圖片</a:t>
            </a:r>
            <a:endParaRPr lang="en-US" dirty="0"/>
          </a:p>
        </p:txBody>
      </p:sp>
      <p:sp>
        <p:nvSpPr>
          <p:cNvPr id="4" name="Text Placeholder 3"/>
          <p:cNvSpPr>
            <a:spLocks noGrp="1"/>
          </p:cNvSpPr>
          <p:nvPr>
            <p:ph type="body" sz="half" idx="2"/>
          </p:nvPr>
        </p:nvSpPr>
        <p:spPr>
          <a:xfrm>
            <a:off x="856059" y="2249486"/>
            <a:ext cx="3753964"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176FC75B-FC19-471C-BE1D-D012AAED9EF1}" type="datetime1">
              <a:rPr lang="zh-HK" altLang="en-US" smtClean="0"/>
              <a:t>7/4/2020</a:t>
            </a:fld>
            <a:endParaRPr lang="zh-HK" altLang="en-US"/>
          </a:p>
        </p:txBody>
      </p:sp>
      <p:sp>
        <p:nvSpPr>
          <p:cNvPr id="6" name="Footer Placeholder 5"/>
          <p:cNvSpPr>
            <a:spLocks noGrp="1"/>
          </p:cNvSpPr>
          <p:nvPr>
            <p:ph type="ftr" sz="quarter" idx="11"/>
          </p:nvPr>
        </p:nvSpPr>
        <p:spPr/>
        <p:txBody>
          <a:bodyPr/>
          <a:lstStyle/>
          <a:p>
            <a:r>
              <a:rPr lang="zh-TW" altLang="en-US"/>
              <a:t>網上通訊的安全措施</a:t>
            </a:r>
            <a:endParaRPr lang="zh-HK" altLang="en-US"/>
          </a:p>
        </p:txBody>
      </p:sp>
      <p:sp>
        <p:nvSpPr>
          <p:cNvPr id="7" name="Slide Number Placeholder 6"/>
          <p:cNvSpPr>
            <a:spLocks noGrp="1"/>
          </p:cNvSpPr>
          <p:nvPr>
            <p:ph type="sldNum" sz="quarter" idx="12"/>
          </p:nvPr>
        </p:nvSpPr>
        <p:spPr/>
        <p:txBody>
          <a:bodyPr/>
          <a:lstStyle/>
          <a:p>
            <a:fld id="{790A6BA2-E988-412C-80B4-6129ABFE7BB0}" type="slidenum">
              <a:rPr lang="zh-HK" altLang="en-US" smtClean="0"/>
              <a:t>‹#›</a:t>
            </a:fld>
            <a:endParaRPr lang="zh-HK" altLang="en-US"/>
          </a:p>
        </p:txBody>
      </p:sp>
    </p:spTree>
    <p:extLst>
      <p:ext uri="{BB962C8B-B14F-4D97-AF65-F5344CB8AC3E}">
        <p14:creationId xmlns:p14="http://schemas.microsoft.com/office/powerpoint/2010/main" val="27317442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8" name="Group 7"/>
          <p:cNvGrpSpPr/>
          <p:nvPr/>
        </p:nvGrpSpPr>
        <p:grpSpPr>
          <a:xfrm>
            <a:off x="-14288" y="0"/>
            <a:ext cx="9041774" cy="6858001"/>
            <a:chOff x="-14288" y="0"/>
            <a:chExt cx="9041774"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8352798"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856060" y="171147"/>
            <a:ext cx="7429499"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856060" y="1649716"/>
            <a:ext cx="7429499" cy="4719333"/>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5592691" y="6400237"/>
            <a:ext cx="2057400" cy="365125"/>
          </a:xfrm>
          <a:prstGeom prst="rect">
            <a:avLst/>
          </a:prstGeom>
        </p:spPr>
        <p:txBody>
          <a:bodyPr vert="horz" lIns="91440" tIns="45720" rIns="91440" bIns="45720" rtlCol="0" anchor="ctr"/>
          <a:lstStyle>
            <a:lvl1pPr algn="r">
              <a:defRPr sz="1050">
                <a:solidFill>
                  <a:srgbClr val="00B0F0"/>
                </a:solidFill>
              </a:defRPr>
            </a:lvl1pPr>
          </a:lstStyle>
          <a:p>
            <a:fld id="{B8FAAB07-0E88-40E3-AC1B-216383F237DE}" type="datetime1">
              <a:rPr lang="zh-HK" altLang="en-US" smtClean="0"/>
              <a:t>7/4/2020</a:t>
            </a:fld>
            <a:endParaRPr lang="zh-HK" altLang="en-US"/>
          </a:p>
        </p:txBody>
      </p:sp>
      <p:sp>
        <p:nvSpPr>
          <p:cNvPr id="5" name="Footer Placeholder 4"/>
          <p:cNvSpPr>
            <a:spLocks noGrp="1"/>
          </p:cNvSpPr>
          <p:nvPr>
            <p:ph type="ftr" sz="quarter" idx="3"/>
          </p:nvPr>
        </p:nvSpPr>
        <p:spPr>
          <a:xfrm>
            <a:off x="856059" y="6400236"/>
            <a:ext cx="4679482" cy="365125"/>
          </a:xfrm>
          <a:prstGeom prst="rect">
            <a:avLst/>
          </a:prstGeom>
        </p:spPr>
        <p:txBody>
          <a:bodyPr vert="horz" lIns="91440" tIns="45720" rIns="91440" bIns="45720" rtlCol="0" anchor="ctr"/>
          <a:lstStyle>
            <a:lvl1pPr algn="l">
              <a:defRPr sz="1050">
                <a:solidFill>
                  <a:srgbClr val="00B0F0"/>
                </a:solidFill>
              </a:defRPr>
            </a:lvl1pPr>
          </a:lstStyle>
          <a:p>
            <a:r>
              <a:rPr lang="zh-TW" altLang="en-US"/>
              <a:t>網上通訊的安全措施</a:t>
            </a:r>
            <a:endParaRPr lang="zh-HK" altLang="en-US"/>
          </a:p>
        </p:txBody>
      </p:sp>
      <p:sp>
        <p:nvSpPr>
          <p:cNvPr id="6" name="Slide Number Placeholder 5"/>
          <p:cNvSpPr>
            <a:spLocks noGrp="1"/>
          </p:cNvSpPr>
          <p:nvPr>
            <p:ph type="sldNum" sz="quarter" idx="4"/>
          </p:nvPr>
        </p:nvSpPr>
        <p:spPr>
          <a:xfrm>
            <a:off x="7707241" y="6400235"/>
            <a:ext cx="578317" cy="365125"/>
          </a:xfrm>
          <a:prstGeom prst="rect">
            <a:avLst/>
          </a:prstGeom>
        </p:spPr>
        <p:txBody>
          <a:bodyPr vert="horz" lIns="91440" tIns="45720" rIns="91440" bIns="45720" rtlCol="0" anchor="ctr"/>
          <a:lstStyle>
            <a:lvl1pPr algn="r">
              <a:defRPr sz="1050">
                <a:solidFill>
                  <a:srgbClr val="00B0F0"/>
                </a:solidFill>
              </a:defRPr>
            </a:lvl1pPr>
          </a:lstStyle>
          <a:p>
            <a:fld id="{790A6BA2-E988-412C-80B4-6129ABFE7BB0}" type="slidenum">
              <a:rPr lang="zh-HK" altLang="en-US" smtClean="0"/>
              <a:pPr/>
              <a:t>‹#›</a:t>
            </a:fld>
            <a:endParaRPr lang="zh-HK" altLang="en-US"/>
          </a:p>
        </p:txBody>
      </p:sp>
    </p:spTree>
    <p:extLst>
      <p:ext uri="{BB962C8B-B14F-4D97-AF65-F5344CB8AC3E}">
        <p14:creationId xmlns:p14="http://schemas.microsoft.com/office/powerpoint/2010/main" val="3681515538"/>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hf hdr="0" dt="0"/>
  <p:txStyles>
    <p:titleStyle>
      <a:lvl1pPr algn="l" defTabSz="914400" rtl="0" eaLnBrk="1" latinLnBrk="0" hangingPunct="1">
        <a:lnSpc>
          <a:spcPct val="90000"/>
        </a:lnSpc>
        <a:spcBef>
          <a:spcPct val="0"/>
        </a:spcBef>
        <a:buNone/>
        <a:defRPr sz="3600" b="1" kern="1200" cap="all" baseline="0">
          <a:solidFill>
            <a:srgbClr val="0070C0"/>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rgbClr val="0070C0"/>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rgbClr val="0070C0"/>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rgbClr val="0070C0"/>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rgbClr val="0070C0"/>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rgbClr val="0070C0"/>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hkcert.org/my_url/zh/blog/20040201" TargetMode="External"/><Relationship Id="rId2" Type="http://schemas.openxmlformats.org/officeDocument/2006/relationships/hyperlink" Target="https://www.infosec.gov.hk/tc_chi/yourself/use.html" TargetMode="Externa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infosec.gov.hk/tc_chi/yourself/use.html" TargetMode="External"/><Relationship Id="rId2" Type="http://schemas.openxmlformats.org/officeDocument/2006/relationships/image" Target="../media/image7.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infosec.gov.hk/tc_chi/yourself/use.html"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infosec.gov.hk/tc_chi/yourself/use.html" TargetMode="Externa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infosec.gov.hk/tc_chi/yourself/use.html"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hyperlink" Target="https://www.infosec.gov.hk/tc_chi/yourself/use.html"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hkcert.org/my_url/zh/blog/20040201" TargetMode="External"/><Relationship Id="rId2" Type="http://schemas.openxmlformats.org/officeDocument/2006/relationships/hyperlink" Target="https://www.infosec.gov.hk/tc_chi/yourself/use.html" TargetMode="External"/><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hyperlink" Target="https://www.hkcert.org/my_url/zh/blog/20040201" TargetMode="External"/><Relationship Id="rId2" Type="http://schemas.openxmlformats.org/officeDocument/2006/relationships/hyperlink" Target="https://www.infosec.gov.hk/tc_chi/yourself/use.html" TargetMode="External"/><Relationship Id="rId1" Type="http://schemas.openxmlformats.org/officeDocument/2006/relationships/slideLayout" Target="../slideLayouts/slideLayout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6987B80-E12C-4883-A4E7-C0E821707618}"/>
              </a:ext>
            </a:extLst>
          </p:cNvPr>
          <p:cNvSpPr>
            <a:spLocks noGrp="1"/>
          </p:cNvSpPr>
          <p:nvPr>
            <p:ph type="ctrTitle"/>
          </p:nvPr>
        </p:nvSpPr>
        <p:spPr>
          <a:xfrm>
            <a:off x="1900237" y="235955"/>
            <a:ext cx="6593681" cy="2387600"/>
          </a:xfrm>
        </p:spPr>
        <p:txBody>
          <a:bodyPr/>
          <a:lstStyle/>
          <a:p>
            <a:r>
              <a:rPr lang="zh-TW" altLang="en-US" dirty="0"/>
              <a:t>網上通訊的安全措施</a:t>
            </a:r>
            <a:endParaRPr lang="zh-HK" altLang="en-US" dirty="0"/>
          </a:p>
        </p:txBody>
      </p:sp>
      <p:sp>
        <p:nvSpPr>
          <p:cNvPr id="3" name="副標題 2">
            <a:extLst>
              <a:ext uri="{FF2B5EF4-FFF2-40B4-BE49-F238E27FC236}">
                <a16:creationId xmlns:a16="http://schemas.microsoft.com/office/drawing/2014/main" id="{157E2BA0-7EBB-4D3C-9E67-965E0DBC45FA}"/>
              </a:ext>
            </a:extLst>
          </p:cNvPr>
          <p:cNvSpPr>
            <a:spLocks noGrp="1"/>
          </p:cNvSpPr>
          <p:nvPr>
            <p:ph type="subTitle" idx="1"/>
          </p:nvPr>
        </p:nvSpPr>
        <p:spPr>
          <a:xfrm>
            <a:off x="1900236" y="2654301"/>
            <a:ext cx="6593681" cy="1655762"/>
          </a:xfrm>
        </p:spPr>
        <p:txBody>
          <a:bodyPr anchor="ctr">
            <a:normAutofit/>
          </a:bodyPr>
          <a:lstStyle/>
          <a:p>
            <a:pPr marL="342900" indent="-342900">
              <a:buFont typeface="Arial" panose="020B0604020202020204" pitchFamily="34" charset="0"/>
              <a:buChar char="•"/>
            </a:pPr>
            <a:r>
              <a:rPr lang="en-US" altLang="zh-TW" dirty="0"/>
              <a:t>(</a:t>
            </a:r>
            <a:r>
              <a:rPr lang="zh-TW" altLang="en-US" dirty="0"/>
              <a:t>高中</a:t>
            </a:r>
            <a:r>
              <a:rPr lang="en-US" altLang="zh-TW" dirty="0"/>
              <a:t>) </a:t>
            </a:r>
            <a:r>
              <a:rPr lang="zh-TW" altLang="en-US" dirty="0"/>
              <a:t>資訊及通訊科技科 </a:t>
            </a:r>
            <a:r>
              <a:rPr lang="en-US" altLang="zh-TW" dirty="0"/>
              <a:t>&gt; </a:t>
            </a:r>
            <a:r>
              <a:rPr lang="zh-TW" altLang="en-US" dirty="0"/>
              <a:t>資訊及通訊科技對社會的影響 </a:t>
            </a:r>
            <a:r>
              <a:rPr lang="en-US" altLang="zh-TW" dirty="0"/>
              <a:t>&gt; </a:t>
            </a:r>
            <a:r>
              <a:rPr lang="zh-TW" altLang="en-US" dirty="0"/>
              <a:t>網上威脅及保安</a:t>
            </a:r>
            <a:endParaRPr lang="en-US" altLang="zh-TW" dirty="0"/>
          </a:p>
          <a:p>
            <a:pPr marL="342900" indent="-342900">
              <a:buFont typeface="Arial" panose="020B0604020202020204" pitchFamily="34" charset="0"/>
              <a:buChar char="•"/>
            </a:pPr>
            <a:r>
              <a:rPr lang="en-US" altLang="zh-TW" dirty="0"/>
              <a:t>(</a:t>
            </a:r>
            <a:r>
              <a:rPr lang="zh-TW" altLang="en-US" dirty="0"/>
              <a:t>初中</a:t>
            </a:r>
            <a:r>
              <a:rPr lang="en-US" altLang="zh-TW" dirty="0"/>
              <a:t>) </a:t>
            </a:r>
            <a:r>
              <a:rPr lang="zh-TW" altLang="en-US" dirty="0"/>
              <a:t>資訊和通訊科技</a:t>
            </a:r>
            <a:r>
              <a:rPr lang="zh-HK" altLang="en-US" dirty="0"/>
              <a:t>知識範圍 </a:t>
            </a:r>
            <a:r>
              <a:rPr lang="en-US" altLang="zh-TW" dirty="0"/>
              <a:t>&gt; </a:t>
            </a:r>
            <a:r>
              <a:rPr lang="en-US" altLang="zh-HK" dirty="0"/>
              <a:t>E1 </a:t>
            </a:r>
            <a:r>
              <a:rPr lang="zh-HK" altLang="en-US" dirty="0"/>
              <a:t>電腦網絡</a:t>
            </a:r>
          </a:p>
        </p:txBody>
      </p:sp>
      <p:pic>
        <p:nvPicPr>
          <p:cNvPr id="1026" name="Picture 2" descr="电信">
            <a:extLst>
              <a:ext uri="{FF2B5EF4-FFF2-40B4-BE49-F238E27FC236}">
                <a16:creationId xmlns:a16="http://schemas.microsoft.com/office/drawing/2014/main" id="{3AD84967-FC5F-4D3E-91A1-155A42608134}"/>
              </a:ext>
            </a:extLst>
          </p:cNvPr>
          <p:cNvPicPr>
            <a:picLocks noChangeAspect="1" noChangeArrowheads="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101663" y="4310063"/>
            <a:ext cx="1510398" cy="119069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buku">
            <a:extLst>
              <a:ext uri="{FF2B5EF4-FFF2-40B4-BE49-F238E27FC236}">
                <a16:creationId xmlns:a16="http://schemas.microsoft.com/office/drawing/2014/main" id="{C35653B1-EA60-4B03-A458-51A69E021DA9}"/>
              </a:ext>
            </a:extLst>
          </p:cNvPr>
          <p:cNvPicPr>
            <a:picLocks noChangeAspect="1" noChangeArrowheads="1"/>
          </p:cNvPicPr>
          <p:nvPr/>
        </p:nvPicPr>
        <p:blipFill>
          <a:blip r:embed="rId3">
            <a:alphaModFix amt="35000"/>
            <a:extLst>
              <a:ext uri="{28A0092B-C50C-407E-A947-70E740481C1C}">
                <a14:useLocalDpi xmlns:a14="http://schemas.microsoft.com/office/drawing/2010/main" val="0"/>
              </a:ext>
            </a:extLst>
          </a:blip>
          <a:srcRect/>
          <a:stretch>
            <a:fillRect/>
          </a:stretch>
        </p:blipFill>
        <p:spPr bwMode="auto">
          <a:xfrm>
            <a:off x="6954461" y="5094290"/>
            <a:ext cx="1657600" cy="15277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58652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381D410-F414-4E5B-AF30-1A7FC5A67F25}"/>
              </a:ext>
            </a:extLst>
          </p:cNvPr>
          <p:cNvSpPr>
            <a:spLocks noGrp="1"/>
          </p:cNvSpPr>
          <p:nvPr>
            <p:ph type="title"/>
          </p:nvPr>
        </p:nvSpPr>
        <p:spPr/>
        <p:txBody>
          <a:bodyPr/>
          <a:lstStyle/>
          <a:p>
            <a:r>
              <a:rPr lang="zh-TW" altLang="en-US" dirty="0"/>
              <a:t>共享平台</a:t>
            </a:r>
            <a:br>
              <a:rPr lang="en-US" altLang="zh-TW" dirty="0"/>
            </a:br>
            <a:r>
              <a:rPr lang="zh-TW" altLang="en-US" dirty="0"/>
              <a:t>雲端儲存、入門網站、視像會議</a:t>
            </a:r>
            <a:r>
              <a:rPr lang="en-US" altLang="zh-HK" dirty="0"/>
              <a:t> </a:t>
            </a:r>
            <a:endParaRPr lang="zh-HK" altLang="en-US" dirty="0"/>
          </a:p>
        </p:txBody>
      </p:sp>
      <p:sp>
        <p:nvSpPr>
          <p:cNvPr id="3" name="內容版面配置區 2">
            <a:extLst>
              <a:ext uri="{FF2B5EF4-FFF2-40B4-BE49-F238E27FC236}">
                <a16:creationId xmlns:a16="http://schemas.microsoft.com/office/drawing/2014/main" id="{0549AE5C-1CFA-4D7D-A738-CAAB0F3C160A}"/>
              </a:ext>
            </a:extLst>
          </p:cNvPr>
          <p:cNvSpPr>
            <a:spLocks noGrp="1"/>
          </p:cNvSpPr>
          <p:nvPr>
            <p:ph idx="1"/>
          </p:nvPr>
        </p:nvSpPr>
        <p:spPr/>
        <p:txBody>
          <a:bodyPr>
            <a:normAutofit/>
          </a:bodyPr>
          <a:lstStyle/>
          <a:p>
            <a:r>
              <a:rPr lang="zh-TW" altLang="en-US" dirty="0"/>
              <a:t>切勿分享機密資訊</a:t>
            </a:r>
            <a:endParaRPr lang="en-US" altLang="zh-TW" dirty="0"/>
          </a:p>
          <a:p>
            <a:r>
              <a:rPr lang="zh-TW" altLang="en-US" dirty="0"/>
              <a:t>使用有意義的顯示名稱，讓主持人</a:t>
            </a:r>
            <a:r>
              <a:rPr lang="en-US" altLang="zh-TW" dirty="0"/>
              <a:t>/</a:t>
            </a:r>
            <a:r>
              <a:rPr lang="zh-TW" altLang="en-US" dirty="0"/>
              <a:t>管理員更容易識別參與者</a:t>
            </a:r>
            <a:endParaRPr lang="en-US" altLang="zh-TW" dirty="0"/>
          </a:p>
          <a:p>
            <a:r>
              <a:rPr lang="zh-HK" altLang="en-US" dirty="0"/>
              <a:t>監察</a:t>
            </a:r>
            <a:r>
              <a:rPr lang="zh-TW" altLang="en-US" dirty="0"/>
              <a:t>平台活動，如</a:t>
            </a:r>
            <a:r>
              <a:rPr lang="zh-HK" altLang="en-US" dirty="0"/>
              <a:t>會議</a:t>
            </a:r>
            <a:r>
              <a:rPr lang="zh-TW" altLang="en-US" dirty="0"/>
              <a:t>進程、留言、檔案修改記錄等</a:t>
            </a:r>
            <a:endParaRPr lang="en-US" altLang="zh-TW" dirty="0"/>
          </a:p>
          <a:p>
            <a:r>
              <a:rPr lang="en-US" altLang="zh-TW" dirty="0"/>
              <a:t>(</a:t>
            </a:r>
            <a:r>
              <a:rPr lang="zh-TW" altLang="en-US" dirty="0"/>
              <a:t>視像會議</a:t>
            </a:r>
            <a:r>
              <a:rPr lang="en-US" altLang="zh-TW" dirty="0"/>
              <a:t>)</a:t>
            </a:r>
            <a:r>
              <a:rPr lang="zh-TW" altLang="en-US" dirty="0"/>
              <a:t>小心處理會議錄像以確保安全及保護參與者私隱</a:t>
            </a:r>
            <a:endParaRPr lang="en-US" altLang="zh-TW" dirty="0"/>
          </a:p>
        </p:txBody>
      </p:sp>
      <p:sp>
        <p:nvSpPr>
          <p:cNvPr id="4" name="頁尾版面配置區 3">
            <a:extLst>
              <a:ext uri="{FF2B5EF4-FFF2-40B4-BE49-F238E27FC236}">
                <a16:creationId xmlns:a16="http://schemas.microsoft.com/office/drawing/2014/main" id="{7BD51C99-D7BB-4A7E-A1DD-E33CB2C3EA2D}"/>
              </a:ext>
            </a:extLst>
          </p:cNvPr>
          <p:cNvSpPr>
            <a:spLocks noGrp="1"/>
          </p:cNvSpPr>
          <p:nvPr>
            <p:ph type="ftr" sz="quarter" idx="11"/>
          </p:nvPr>
        </p:nvSpPr>
        <p:spPr/>
        <p:txBody>
          <a:bodyPr/>
          <a:lstStyle/>
          <a:p>
            <a:r>
              <a:rPr lang="zh-TW" altLang="en-US"/>
              <a:t>網上通訊的安全措施</a:t>
            </a:r>
            <a:endParaRPr lang="zh-HK" altLang="en-US"/>
          </a:p>
        </p:txBody>
      </p:sp>
      <p:sp>
        <p:nvSpPr>
          <p:cNvPr id="5" name="投影片編號版面配置區 4">
            <a:extLst>
              <a:ext uri="{FF2B5EF4-FFF2-40B4-BE49-F238E27FC236}">
                <a16:creationId xmlns:a16="http://schemas.microsoft.com/office/drawing/2014/main" id="{9EB83E24-2496-4B72-BDA8-70ED16F2215D}"/>
              </a:ext>
            </a:extLst>
          </p:cNvPr>
          <p:cNvSpPr>
            <a:spLocks noGrp="1"/>
          </p:cNvSpPr>
          <p:nvPr>
            <p:ph type="sldNum" sz="quarter" idx="12"/>
          </p:nvPr>
        </p:nvSpPr>
        <p:spPr/>
        <p:txBody>
          <a:bodyPr/>
          <a:lstStyle/>
          <a:p>
            <a:fld id="{790A6BA2-E988-412C-80B4-6129ABFE7BB0}" type="slidenum">
              <a:rPr lang="zh-HK" altLang="en-US" smtClean="0"/>
              <a:t>10</a:t>
            </a:fld>
            <a:endParaRPr lang="zh-HK" altLang="en-US"/>
          </a:p>
        </p:txBody>
      </p:sp>
      <p:sp>
        <p:nvSpPr>
          <p:cNvPr id="9" name="矩形 8">
            <a:extLst>
              <a:ext uri="{FF2B5EF4-FFF2-40B4-BE49-F238E27FC236}">
                <a16:creationId xmlns:a16="http://schemas.microsoft.com/office/drawing/2014/main" id="{C39749C4-78E0-46EA-8380-148A44B021C7}"/>
              </a:ext>
            </a:extLst>
          </p:cNvPr>
          <p:cNvSpPr/>
          <p:nvPr/>
        </p:nvSpPr>
        <p:spPr>
          <a:xfrm>
            <a:off x="2890697" y="6248400"/>
            <a:ext cx="5136385" cy="523220"/>
          </a:xfrm>
          <a:prstGeom prst="rect">
            <a:avLst/>
          </a:prstGeom>
        </p:spPr>
        <p:txBody>
          <a:bodyPr wrap="square">
            <a:spAutoFit/>
          </a:bodyPr>
          <a:lstStyle/>
          <a:p>
            <a:r>
              <a:rPr lang="zh-TW" altLang="en-US" sz="1400" dirty="0">
                <a:solidFill>
                  <a:srgbClr val="00B0F0"/>
                </a:solidFill>
                <a:hlinkClick r:id="rId2">
                  <a:extLst>
                    <a:ext uri="{A12FA001-AC4F-418D-AE19-62706E023703}">
                      <ahyp:hlinkClr xmlns:ahyp="http://schemas.microsoft.com/office/drawing/2018/hyperlinkcolor" val="tx"/>
                    </a:ext>
                  </a:extLst>
                </a:hlinkClick>
              </a:rPr>
              <a:t>參考</a:t>
            </a:r>
            <a:r>
              <a:rPr lang="en-US" altLang="zh-TW" sz="1400" dirty="0">
                <a:solidFill>
                  <a:srgbClr val="00B0F0"/>
                </a:solidFill>
                <a:hlinkClick r:id="rId2">
                  <a:extLst>
                    <a:ext uri="{A12FA001-AC4F-418D-AE19-62706E023703}">
                      <ahyp:hlinkClr xmlns:ahyp="http://schemas.microsoft.com/office/drawing/2018/hyperlinkcolor" val="tx"/>
                    </a:ext>
                  </a:extLst>
                </a:hlinkClick>
              </a:rPr>
              <a:t>-</a:t>
            </a:r>
            <a:r>
              <a:rPr lang="zh-TW" altLang="en-US" sz="1400" dirty="0">
                <a:solidFill>
                  <a:srgbClr val="00B0F0"/>
                </a:solidFill>
                <a:hlinkClick r:id="rId2">
                  <a:extLst>
                    <a:ext uri="{A12FA001-AC4F-418D-AE19-62706E023703}">
                      <ahyp:hlinkClr xmlns:ahyp="http://schemas.microsoft.com/office/drawing/2018/hyperlinkcolor" val="tx"/>
                    </a:ext>
                  </a:extLst>
                </a:hlinkClick>
              </a:rPr>
              <a:t>保安博錄</a:t>
            </a:r>
            <a:endParaRPr lang="en-US" altLang="zh-TW" sz="1400" dirty="0">
              <a:solidFill>
                <a:srgbClr val="00B0F0"/>
              </a:solidFill>
              <a:hlinkClick r:id="rId2">
                <a:extLst>
                  <a:ext uri="{A12FA001-AC4F-418D-AE19-62706E023703}">
                    <ahyp:hlinkClr xmlns:ahyp="http://schemas.microsoft.com/office/drawing/2018/hyperlinkcolor" val="tx"/>
                  </a:ext>
                </a:extLst>
              </a:hlinkClick>
            </a:endParaRPr>
          </a:p>
          <a:p>
            <a:r>
              <a:rPr lang="en-US" altLang="zh-HK" sz="1400" dirty="0">
                <a:solidFill>
                  <a:srgbClr val="00B0F0"/>
                </a:solidFill>
                <a:hlinkClick r:id="rId3">
                  <a:extLst>
                    <a:ext uri="{A12FA001-AC4F-418D-AE19-62706E023703}">
                      <ahyp:hlinkClr xmlns:ahyp="http://schemas.microsoft.com/office/drawing/2018/hyperlinkcolor" val="tx"/>
                    </a:ext>
                  </a:extLst>
                </a:hlinkClick>
              </a:rPr>
              <a:t>https://www.hkcert.org/my_url/zh/blog/20040201</a:t>
            </a:r>
            <a:endParaRPr lang="zh-HK" altLang="en-US" sz="1400" dirty="0">
              <a:solidFill>
                <a:srgbClr val="00B0F0"/>
              </a:solidFill>
            </a:endParaRPr>
          </a:p>
        </p:txBody>
      </p:sp>
      <p:grpSp>
        <p:nvGrpSpPr>
          <p:cNvPr id="13" name="群組 12">
            <a:extLst>
              <a:ext uri="{FF2B5EF4-FFF2-40B4-BE49-F238E27FC236}">
                <a16:creationId xmlns:a16="http://schemas.microsoft.com/office/drawing/2014/main" id="{6EDE5571-1DA2-45E4-A80E-3F0C01566752}"/>
              </a:ext>
            </a:extLst>
          </p:cNvPr>
          <p:cNvGrpSpPr/>
          <p:nvPr/>
        </p:nvGrpSpPr>
        <p:grpSpPr>
          <a:xfrm>
            <a:off x="5430416" y="4786604"/>
            <a:ext cx="2627709" cy="1353156"/>
            <a:chOff x="5535541" y="4878469"/>
            <a:chExt cx="2522584" cy="1261292"/>
          </a:xfrm>
        </p:grpSpPr>
        <p:pic>
          <p:nvPicPr>
            <p:cNvPr id="4102" name="Picture 6" descr="時計">
              <a:extLst>
                <a:ext uri="{FF2B5EF4-FFF2-40B4-BE49-F238E27FC236}">
                  <a16:creationId xmlns:a16="http://schemas.microsoft.com/office/drawing/2014/main" id="{37616847-A56F-4912-86D9-6669F374116F}"/>
                </a:ext>
              </a:extLst>
            </p:cNvPr>
            <p:cNvPicPr>
              <a:picLocks noChangeAspect="1" noChangeArrowheads="1"/>
            </p:cNvPicPr>
            <p:nvPr/>
          </p:nvPicPr>
          <p:blipFill>
            <a:blip r:embed="rId4">
              <a:alphaModFix amt="20000"/>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535541" y="4878469"/>
              <a:ext cx="2522584" cy="1261292"/>
            </a:xfrm>
            <a:prstGeom prst="rect">
              <a:avLst/>
            </a:prstGeom>
            <a:noFill/>
            <a:extLst>
              <a:ext uri="{909E8E84-426E-40DD-AFC4-6F175D3DCCD1}">
                <a14:hiddenFill xmlns:a14="http://schemas.microsoft.com/office/drawing/2010/main">
                  <a:solidFill>
                    <a:srgbClr val="FFFFFF"/>
                  </a:solidFill>
                </a14:hiddenFill>
              </a:ext>
            </a:extLst>
          </p:spPr>
        </p:pic>
        <p:pic>
          <p:nvPicPr>
            <p:cNvPr id="12" name="圖片 11">
              <a:extLst>
                <a:ext uri="{FF2B5EF4-FFF2-40B4-BE49-F238E27FC236}">
                  <a16:creationId xmlns:a16="http://schemas.microsoft.com/office/drawing/2014/main" id="{8F64AE2A-EB8D-4181-922F-AEB3AB440BA2}"/>
                </a:ext>
              </a:extLst>
            </p:cNvPr>
            <p:cNvPicPr>
              <a:picLocks noChangeAspect="1"/>
            </p:cNvPicPr>
            <p:nvPr/>
          </p:nvPicPr>
          <p:blipFill>
            <a:blip r:embed="rId5">
              <a:alphaModFix amt="35000"/>
              <a:duotone>
                <a:schemeClr val="accent1">
                  <a:shade val="45000"/>
                  <a:satMod val="135000"/>
                </a:schemeClr>
                <a:prstClr val="white"/>
              </a:duotone>
            </a:blip>
            <a:stretch>
              <a:fillRect/>
            </a:stretch>
          </p:blipFill>
          <p:spPr>
            <a:xfrm>
              <a:off x="6866456" y="5333623"/>
              <a:ext cx="178157" cy="557759"/>
            </a:xfrm>
            <a:prstGeom prst="rect">
              <a:avLst/>
            </a:prstGeom>
          </p:spPr>
        </p:pic>
      </p:grpSp>
    </p:spTree>
    <p:extLst>
      <p:ext uri="{BB962C8B-B14F-4D97-AF65-F5344CB8AC3E}">
        <p14:creationId xmlns:p14="http://schemas.microsoft.com/office/powerpoint/2010/main" val="40979158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982C4D1-D9DF-459E-87A5-BCF3C9CE11A9}"/>
              </a:ext>
            </a:extLst>
          </p:cNvPr>
          <p:cNvSpPr>
            <a:spLocks noGrp="1"/>
          </p:cNvSpPr>
          <p:nvPr>
            <p:ph type="title"/>
          </p:nvPr>
        </p:nvSpPr>
        <p:spPr/>
        <p:txBody>
          <a:bodyPr/>
          <a:lstStyle/>
          <a:p>
            <a:r>
              <a:rPr lang="zh-TW" altLang="en-US" dirty="0"/>
              <a:t>安全網上通訊的重要性</a:t>
            </a:r>
            <a:endParaRPr lang="zh-HK" altLang="en-US" dirty="0"/>
          </a:p>
        </p:txBody>
      </p:sp>
      <p:sp>
        <p:nvSpPr>
          <p:cNvPr id="3" name="內容版面配置區 2">
            <a:extLst>
              <a:ext uri="{FF2B5EF4-FFF2-40B4-BE49-F238E27FC236}">
                <a16:creationId xmlns:a16="http://schemas.microsoft.com/office/drawing/2014/main" id="{2E83A12A-CC20-47CD-B35A-83585F59757A}"/>
              </a:ext>
            </a:extLst>
          </p:cNvPr>
          <p:cNvSpPr>
            <a:spLocks noGrp="1"/>
          </p:cNvSpPr>
          <p:nvPr>
            <p:ph idx="1"/>
          </p:nvPr>
        </p:nvSpPr>
        <p:spPr/>
        <p:txBody>
          <a:bodyPr/>
          <a:lstStyle/>
          <a:p>
            <a:r>
              <a:rPr lang="zh-TW" altLang="en-US" dirty="0"/>
              <a:t>防止個人資料外洩</a:t>
            </a:r>
            <a:endParaRPr lang="en-US" altLang="zh-TW" dirty="0"/>
          </a:p>
          <a:p>
            <a:r>
              <a:rPr lang="zh-TW" altLang="en-US" dirty="0"/>
              <a:t>防止</a:t>
            </a:r>
            <a:r>
              <a:rPr lang="zh-HK" altLang="en-US" dirty="0"/>
              <a:t>身</a:t>
            </a:r>
            <a:r>
              <a:rPr lang="zh-TW" altLang="en-US" dirty="0"/>
              <a:t>份被</a:t>
            </a:r>
            <a:r>
              <a:rPr lang="zh-HK" altLang="en-US" dirty="0"/>
              <a:t>盜</a:t>
            </a:r>
            <a:r>
              <a:rPr lang="zh-TW" altLang="en-US" dirty="0"/>
              <a:t>用</a:t>
            </a:r>
            <a:endParaRPr lang="en-US" altLang="zh-TW" dirty="0"/>
          </a:p>
          <a:p>
            <a:r>
              <a:rPr lang="zh-TW" altLang="en-US" dirty="0"/>
              <a:t>防止網絡、裝置和軟件被入侵</a:t>
            </a:r>
            <a:endParaRPr lang="en-US" altLang="zh-TW" dirty="0"/>
          </a:p>
          <a:p>
            <a:endParaRPr lang="zh-HK" altLang="en-US" dirty="0"/>
          </a:p>
        </p:txBody>
      </p:sp>
      <p:sp>
        <p:nvSpPr>
          <p:cNvPr id="4" name="頁尾版面配置區 3">
            <a:extLst>
              <a:ext uri="{FF2B5EF4-FFF2-40B4-BE49-F238E27FC236}">
                <a16:creationId xmlns:a16="http://schemas.microsoft.com/office/drawing/2014/main" id="{2A927A97-8EF8-472B-99F9-F6DB6028067B}"/>
              </a:ext>
            </a:extLst>
          </p:cNvPr>
          <p:cNvSpPr>
            <a:spLocks noGrp="1"/>
          </p:cNvSpPr>
          <p:nvPr>
            <p:ph type="ftr" sz="quarter" idx="11"/>
          </p:nvPr>
        </p:nvSpPr>
        <p:spPr/>
        <p:txBody>
          <a:bodyPr/>
          <a:lstStyle/>
          <a:p>
            <a:r>
              <a:rPr lang="zh-TW" altLang="en-US"/>
              <a:t>網上通訊的安全措施</a:t>
            </a:r>
            <a:endParaRPr lang="zh-HK" altLang="en-US"/>
          </a:p>
        </p:txBody>
      </p:sp>
      <p:sp>
        <p:nvSpPr>
          <p:cNvPr id="5" name="投影片編號版面配置區 4">
            <a:extLst>
              <a:ext uri="{FF2B5EF4-FFF2-40B4-BE49-F238E27FC236}">
                <a16:creationId xmlns:a16="http://schemas.microsoft.com/office/drawing/2014/main" id="{BC14C584-10A7-4025-9860-A7F5231ED1EA}"/>
              </a:ext>
            </a:extLst>
          </p:cNvPr>
          <p:cNvSpPr>
            <a:spLocks noGrp="1"/>
          </p:cNvSpPr>
          <p:nvPr>
            <p:ph type="sldNum" sz="quarter" idx="12"/>
          </p:nvPr>
        </p:nvSpPr>
        <p:spPr/>
        <p:txBody>
          <a:bodyPr/>
          <a:lstStyle/>
          <a:p>
            <a:fld id="{790A6BA2-E988-412C-80B4-6129ABFE7BB0}" type="slidenum">
              <a:rPr lang="zh-HK" altLang="en-US" smtClean="0"/>
              <a:t>2</a:t>
            </a:fld>
            <a:endParaRPr lang="zh-HK" altLang="en-US"/>
          </a:p>
        </p:txBody>
      </p:sp>
      <p:grpSp>
        <p:nvGrpSpPr>
          <p:cNvPr id="6" name="群組 5">
            <a:extLst>
              <a:ext uri="{FF2B5EF4-FFF2-40B4-BE49-F238E27FC236}">
                <a16:creationId xmlns:a16="http://schemas.microsoft.com/office/drawing/2014/main" id="{0DBCF39A-3304-4DDA-AB3A-18C9BA9EA786}"/>
              </a:ext>
            </a:extLst>
          </p:cNvPr>
          <p:cNvGrpSpPr/>
          <p:nvPr/>
        </p:nvGrpSpPr>
        <p:grpSpPr>
          <a:xfrm>
            <a:off x="4858274" y="3545634"/>
            <a:ext cx="3526235" cy="3137632"/>
            <a:chOff x="5974816" y="1397259"/>
            <a:chExt cx="2021583" cy="2031741"/>
          </a:xfrm>
        </p:grpSpPr>
        <p:pic>
          <p:nvPicPr>
            <p:cNvPr id="2050" name="Picture 2" descr="bengkel">
              <a:extLst>
                <a:ext uri="{FF2B5EF4-FFF2-40B4-BE49-F238E27FC236}">
                  <a16:creationId xmlns:a16="http://schemas.microsoft.com/office/drawing/2014/main" id="{D8B0D923-745E-401C-B529-87A5BAEE04DA}"/>
                </a:ext>
              </a:extLst>
            </p:cNvPr>
            <p:cNvPicPr>
              <a:picLocks noChangeAspect="1" noChangeArrowheads="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974816" y="1397259"/>
              <a:ext cx="2021583" cy="203174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alphabet gold abc question">
              <a:extLst>
                <a:ext uri="{FF2B5EF4-FFF2-40B4-BE49-F238E27FC236}">
                  <a16:creationId xmlns:a16="http://schemas.microsoft.com/office/drawing/2014/main" id="{BB738074-1C88-4D8B-89A6-A8BD2B215975}"/>
                </a:ext>
              </a:extLst>
            </p:cNvPr>
            <p:cNvPicPr>
              <a:picLocks noChangeAspect="1" noChangeArrowheads="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261623" y="1803963"/>
              <a:ext cx="1445618" cy="144561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6380758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0" descr="permohonan">
            <a:extLst>
              <a:ext uri="{FF2B5EF4-FFF2-40B4-BE49-F238E27FC236}">
                <a16:creationId xmlns:a16="http://schemas.microsoft.com/office/drawing/2014/main" id="{503CDA2C-6D39-46D6-BD2E-CF881D0DE7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24582" y="233813"/>
            <a:ext cx="2903578" cy="1885040"/>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a:extLst>
              <a:ext uri="{FF2B5EF4-FFF2-40B4-BE49-F238E27FC236}">
                <a16:creationId xmlns:a16="http://schemas.microsoft.com/office/drawing/2014/main" id="{F381D410-F414-4E5B-AF30-1A7FC5A67F25}"/>
              </a:ext>
            </a:extLst>
          </p:cNvPr>
          <p:cNvSpPr>
            <a:spLocks noGrp="1"/>
          </p:cNvSpPr>
          <p:nvPr>
            <p:ph type="title"/>
          </p:nvPr>
        </p:nvSpPr>
        <p:spPr/>
        <p:txBody>
          <a:bodyPr/>
          <a:lstStyle/>
          <a:p>
            <a:r>
              <a:rPr lang="zh-TW" altLang="en-US" dirty="0"/>
              <a:t>通訊裝置</a:t>
            </a:r>
            <a:r>
              <a:rPr lang="en-US" altLang="zh-HK" dirty="0"/>
              <a:t> </a:t>
            </a:r>
            <a:endParaRPr lang="zh-HK" altLang="en-US" dirty="0"/>
          </a:p>
        </p:txBody>
      </p:sp>
      <p:sp>
        <p:nvSpPr>
          <p:cNvPr id="3" name="內容版面配置區 2">
            <a:extLst>
              <a:ext uri="{FF2B5EF4-FFF2-40B4-BE49-F238E27FC236}">
                <a16:creationId xmlns:a16="http://schemas.microsoft.com/office/drawing/2014/main" id="{0549AE5C-1CFA-4D7D-A738-CAAB0F3C160A}"/>
              </a:ext>
            </a:extLst>
          </p:cNvPr>
          <p:cNvSpPr>
            <a:spLocks noGrp="1"/>
          </p:cNvSpPr>
          <p:nvPr>
            <p:ph idx="1"/>
          </p:nvPr>
        </p:nvSpPr>
        <p:spPr/>
        <p:txBody>
          <a:bodyPr>
            <a:normAutofit/>
          </a:bodyPr>
          <a:lstStyle/>
          <a:p>
            <a:r>
              <a:rPr lang="zh-TW" altLang="en-US" dirty="0"/>
              <a:t>避免使用公眾電腦</a:t>
            </a:r>
            <a:endParaRPr lang="en-US" altLang="zh-TW" dirty="0"/>
          </a:p>
          <a:p>
            <a:pPr lvl="1"/>
            <a:r>
              <a:rPr lang="zh-TW" altLang="en-US" dirty="0"/>
              <a:t>公用電腦是指在公眾地方的各式各樣的電腦設施。在香港提供公用電腦使用的地方包括圖書館，咖啡室，餐廳或政府營辦的設施。</a:t>
            </a:r>
          </a:p>
          <a:p>
            <a:pPr lvl="1"/>
            <a:r>
              <a:rPr lang="zh-TW" altLang="en-US" dirty="0"/>
              <a:t>由於每天有許多人使用公用電腦，</a:t>
            </a:r>
            <a:r>
              <a:rPr lang="zh-TW" altLang="en-US" dirty="0">
                <a:solidFill>
                  <a:schemeClr val="accent6">
                    <a:lumMod val="75000"/>
                  </a:schemeClr>
                </a:solidFill>
              </a:rPr>
              <a:t>所以，使用者必須留意在使用上可構成的保安問題。</a:t>
            </a:r>
            <a:endParaRPr lang="en-US" altLang="zh-TW" dirty="0">
              <a:solidFill>
                <a:schemeClr val="accent6">
                  <a:lumMod val="75000"/>
                </a:schemeClr>
              </a:solidFill>
            </a:endParaRPr>
          </a:p>
          <a:p>
            <a:r>
              <a:rPr lang="zh-TW" altLang="en-US" dirty="0"/>
              <a:t>使用公眾電腦</a:t>
            </a:r>
            <a:r>
              <a:rPr lang="zh-HK" altLang="en-US" dirty="0"/>
              <a:t>潛在的保安風險</a:t>
            </a:r>
          </a:p>
          <a:p>
            <a:pPr lvl="1"/>
            <a:r>
              <a:rPr lang="zh-HK" altLang="en-US" dirty="0"/>
              <a:t>公用電腦附近可能裝有網上攝影機或旁人偷取你的帳號及密碼。</a:t>
            </a:r>
            <a:endParaRPr lang="en-HK" altLang="zh-HK" dirty="0"/>
          </a:p>
          <a:p>
            <a:pPr lvl="1"/>
            <a:r>
              <a:rPr lang="zh-HK" altLang="en-US" dirty="0"/>
              <a:t>公用電腦附近可能有竊聽者經無線網絡偷取你的密碼以及閱讀你的私人電郵。</a:t>
            </a:r>
          </a:p>
          <a:p>
            <a:pPr lvl="1"/>
            <a:endParaRPr lang="zh-TW" altLang="en-US" dirty="0"/>
          </a:p>
        </p:txBody>
      </p:sp>
      <p:sp>
        <p:nvSpPr>
          <p:cNvPr id="4" name="頁尾版面配置區 3">
            <a:extLst>
              <a:ext uri="{FF2B5EF4-FFF2-40B4-BE49-F238E27FC236}">
                <a16:creationId xmlns:a16="http://schemas.microsoft.com/office/drawing/2014/main" id="{8A2CBE7D-7F17-44A8-919E-C47C28D15FD9}"/>
              </a:ext>
            </a:extLst>
          </p:cNvPr>
          <p:cNvSpPr>
            <a:spLocks noGrp="1"/>
          </p:cNvSpPr>
          <p:nvPr>
            <p:ph type="ftr" sz="quarter" idx="11"/>
          </p:nvPr>
        </p:nvSpPr>
        <p:spPr/>
        <p:txBody>
          <a:bodyPr/>
          <a:lstStyle/>
          <a:p>
            <a:r>
              <a:rPr lang="zh-TW" altLang="en-US"/>
              <a:t>網上通訊的安全措施</a:t>
            </a:r>
            <a:endParaRPr lang="zh-HK" altLang="en-US"/>
          </a:p>
        </p:txBody>
      </p:sp>
      <p:sp>
        <p:nvSpPr>
          <p:cNvPr id="5" name="投影片編號版面配置區 4">
            <a:extLst>
              <a:ext uri="{FF2B5EF4-FFF2-40B4-BE49-F238E27FC236}">
                <a16:creationId xmlns:a16="http://schemas.microsoft.com/office/drawing/2014/main" id="{462A1A29-4FC0-4DFA-832F-216699750F59}"/>
              </a:ext>
            </a:extLst>
          </p:cNvPr>
          <p:cNvSpPr>
            <a:spLocks noGrp="1"/>
          </p:cNvSpPr>
          <p:nvPr>
            <p:ph type="sldNum" sz="quarter" idx="12"/>
          </p:nvPr>
        </p:nvSpPr>
        <p:spPr/>
        <p:txBody>
          <a:bodyPr/>
          <a:lstStyle/>
          <a:p>
            <a:fld id="{790A6BA2-E988-412C-80B4-6129ABFE7BB0}" type="slidenum">
              <a:rPr lang="zh-HK" altLang="en-US" smtClean="0"/>
              <a:t>3</a:t>
            </a:fld>
            <a:endParaRPr lang="zh-HK" altLang="en-US"/>
          </a:p>
        </p:txBody>
      </p:sp>
      <p:sp>
        <p:nvSpPr>
          <p:cNvPr id="7" name="矩形 6">
            <a:extLst>
              <a:ext uri="{FF2B5EF4-FFF2-40B4-BE49-F238E27FC236}">
                <a16:creationId xmlns:a16="http://schemas.microsoft.com/office/drawing/2014/main" id="{3B673A79-3DC6-4FE3-AF2C-A7F8D1B3DC94}"/>
              </a:ext>
            </a:extLst>
          </p:cNvPr>
          <p:cNvSpPr/>
          <p:nvPr/>
        </p:nvSpPr>
        <p:spPr>
          <a:xfrm>
            <a:off x="2890697" y="6248400"/>
            <a:ext cx="5136385" cy="523220"/>
          </a:xfrm>
          <a:prstGeom prst="rect">
            <a:avLst/>
          </a:prstGeom>
        </p:spPr>
        <p:txBody>
          <a:bodyPr wrap="square">
            <a:spAutoFit/>
          </a:bodyPr>
          <a:lstStyle/>
          <a:p>
            <a:r>
              <a:rPr lang="zh-TW" altLang="en-US" sz="1400" dirty="0">
                <a:solidFill>
                  <a:srgbClr val="00B0F0"/>
                </a:solidFill>
                <a:hlinkClick r:id="rId3">
                  <a:extLst>
                    <a:ext uri="{A12FA001-AC4F-418D-AE19-62706E023703}">
                      <ahyp:hlinkClr xmlns:ahyp="http://schemas.microsoft.com/office/drawing/2018/hyperlinkcolor" val="tx"/>
                    </a:ext>
                  </a:extLst>
                </a:hlinkClick>
              </a:rPr>
              <a:t>參考</a:t>
            </a:r>
            <a:r>
              <a:rPr lang="en-US" altLang="zh-TW" sz="1400" dirty="0">
                <a:solidFill>
                  <a:srgbClr val="00B0F0"/>
                </a:solidFill>
                <a:hlinkClick r:id="rId3">
                  <a:extLst>
                    <a:ext uri="{A12FA001-AC4F-418D-AE19-62706E023703}">
                      <ahyp:hlinkClr xmlns:ahyp="http://schemas.microsoft.com/office/drawing/2018/hyperlinkcolor" val="tx"/>
                    </a:ext>
                  </a:extLst>
                </a:hlinkClick>
              </a:rPr>
              <a:t>-</a:t>
            </a:r>
            <a:r>
              <a:rPr lang="zh-TW" altLang="en-US" sz="1400" dirty="0">
                <a:solidFill>
                  <a:srgbClr val="00B0F0"/>
                </a:solidFill>
                <a:hlinkClick r:id="rId3">
                  <a:extLst>
                    <a:ext uri="{A12FA001-AC4F-418D-AE19-62706E023703}">
                      <ahyp:hlinkClr xmlns:ahyp="http://schemas.microsoft.com/office/drawing/2018/hyperlinkcolor" val="tx"/>
                    </a:ext>
                  </a:extLst>
                </a:hlinkClick>
              </a:rPr>
              <a:t>資訊保安自衞術 </a:t>
            </a:r>
            <a:endParaRPr lang="en-US" altLang="zh-TW" sz="1400" dirty="0">
              <a:solidFill>
                <a:srgbClr val="00B0F0"/>
              </a:solidFill>
              <a:hlinkClick r:id="rId3">
                <a:extLst>
                  <a:ext uri="{A12FA001-AC4F-418D-AE19-62706E023703}">
                    <ahyp:hlinkClr xmlns:ahyp="http://schemas.microsoft.com/office/drawing/2018/hyperlinkcolor" val="tx"/>
                  </a:ext>
                </a:extLst>
              </a:hlinkClick>
            </a:endParaRPr>
          </a:p>
          <a:p>
            <a:r>
              <a:rPr lang="en-US" altLang="zh-HK" sz="1400" dirty="0">
                <a:solidFill>
                  <a:srgbClr val="00B0F0"/>
                </a:solidFill>
                <a:hlinkClick r:id="rId3">
                  <a:extLst>
                    <a:ext uri="{A12FA001-AC4F-418D-AE19-62706E023703}">
                      <ahyp:hlinkClr xmlns:ahyp="http://schemas.microsoft.com/office/drawing/2018/hyperlinkcolor" val="tx"/>
                    </a:ext>
                  </a:extLst>
                </a:hlinkClick>
              </a:rPr>
              <a:t>https://www.infosec.gov.hk/tc_chi/yourself/use.html</a:t>
            </a:r>
            <a:endParaRPr lang="zh-HK" altLang="en-US" sz="1400" dirty="0">
              <a:solidFill>
                <a:srgbClr val="00B0F0"/>
              </a:solidFill>
            </a:endParaRPr>
          </a:p>
        </p:txBody>
      </p:sp>
      <p:grpSp>
        <p:nvGrpSpPr>
          <p:cNvPr id="8" name="群組 7">
            <a:extLst>
              <a:ext uri="{FF2B5EF4-FFF2-40B4-BE49-F238E27FC236}">
                <a16:creationId xmlns:a16="http://schemas.microsoft.com/office/drawing/2014/main" id="{A960CB1E-B9F7-4AE7-8CA7-E65283029E04}"/>
              </a:ext>
            </a:extLst>
          </p:cNvPr>
          <p:cNvGrpSpPr/>
          <p:nvPr/>
        </p:nvGrpSpPr>
        <p:grpSpPr>
          <a:xfrm>
            <a:off x="6480682" y="145974"/>
            <a:ext cx="2126178" cy="1555287"/>
            <a:chOff x="6577755" y="242126"/>
            <a:chExt cx="2126178" cy="1555287"/>
          </a:xfrm>
        </p:grpSpPr>
        <p:pic>
          <p:nvPicPr>
            <p:cNvPr id="3080" name="Picture 8" descr="pasti">
              <a:extLst>
                <a:ext uri="{FF2B5EF4-FFF2-40B4-BE49-F238E27FC236}">
                  <a16:creationId xmlns:a16="http://schemas.microsoft.com/office/drawing/2014/main" id="{C94ECA17-44B6-4AB0-AA96-569531D111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48646" y="242126"/>
              <a:ext cx="1555287" cy="1555287"/>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selamat">
              <a:extLst>
                <a:ext uri="{FF2B5EF4-FFF2-40B4-BE49-F238E27FC236}">
                  <a16:creationId xmlns:a16="http://schemas.microsoft.com/office/drawing/2014/main" id="{4B3E5AAA-83BE-4816-A4A5-055275107C61}"/>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artisticPencilSketch/>
                      </a14:imgEffect>
                    </a14:imgLayer>
                  </a14:imgProps>
                </a:ext>
                <a:ext uri="{28A0092B-C50C-407E-A947-70E740481C1C}">
                  <a14:useLocalDpi xmlns:a14="http://schemas.microsoft.com/office/drawing/2010/main" val="0"/>
                </a:ext>
              </a:extLst>
            </a:blip>
            <a:srcRect/>
            <a:stretch>
              <a:fillRect/>
            </a:stretch>
          </p:blipFill>
          <p:spPr bwMode="auto">
            <a:xfrm>
              <a:off x="6577755" y="875500"/>
              <a:ext cx="1258644" cy="62932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2620844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381D410-F414-4E5B-AF30-1A7FC5A67F25}"/>
              </a:ext>
            </a:extLst>
          </p:cNvPr>
          <p:cNvSpPr>
            <a:spLocks noGrp="1"/>
          </p:cNvSpPr>
          <p:nvPr>
            <p:ph type="title"/>
          </p:nvPr>
        </p:nvSpPr>
        <p:spPr/>
        <p:txBody>
          <a:bodyPr/>
          <a:lstStyle/>
          <a:p>
            <a:r>
              <a:rPr lang="zh-TW" altLang="en-US" dirty="0"/>
              <a:t>通訊裝置</a:t>
            </a:r>
            <a:endParaRPr lang="zh-HK" altLang="en-US" dirty="0">
              <a:solidFill>
                <a:schemeClr val="accent6">
                  <a:lumMod val="75000"/>
                </a:schemeClr>
              </a:solidFill>
            </a:endParaRPr>
          </a:p>
        </p:txBody>
      </p:sp>
      <p:sp>
        <p:nvSpPr>
          <p:cNvPr id="3" name="內容版面配置區 2">
            <a:extLst>
              <a:ext uri="{FF2B5EF4-FFF2-40B4-BE49-F238E27FC236}">
                <a16:creationId xmlns:a16="http://schemas.microsoft.com/office/drawing/2014/main" id="{0549AE5C-1CFA-4D7D-A738-CAAB0F3C160A}"/>
              </a:ext>
            </a:extLst>
          </p:cNvPr>
          <p:cNvSpPr>
            <a:spLocks noGrp="1"/>
          </p:cNvSpPr>
          <p:nvPr>
            <p:ph idx="1"/>
          </p:nvPr>
        </p:nvSpPr>
        <p:spPr>
          <a:xfrm>
            <a:off x="856059" y="1425074"/>
            <a:ext cx="7429499" cy="4823326"/>
          </a:xfrm>
        </p:spPr>
        <p:txBody>
          <a:bodyPr>
            <a:normAutofit fontScale="92500"/>
          </a:bodyPr>
          <a:lstStyle/>
          <a:p>
            <a:r>
              <a:rPr lang="zh-TW" altLang="en-US" sz="2600" dirty="0"/>
              <a:t>使用公眾電腦</a:t>
            </a:r>
            <a:r>
              <a:rPr lang="zh-HK" altLang="en-US" sz="2600" dirty="0"/>
              <a:t>的</a:t>
            </a:r>
            <a:r>
              <a:rPr lang="zh-TW" altLang="en-US" sz="2600" dirty="0"/>
              <a:t>保安貼士 </a:t>
            </a:r>
            <a:r>
              <a:rPr lang="en-US" altLang="zh-TW" sz="2600" dirty="0"/>
              <a:t>(1)</a:t>
            </a:r>
            <a:endParaRPr lang="zh-TW" altLang="en-US" sz="2600" dirty="0"/>
          </a:p>
          <a:p>
            <a:pPr lvl="1"/>
            <a:r>
              <a:rPr lang="zh-TW" altLang="en-US" sz="2400" dirty="0">
                <a:solidFill>
                  <a:schemeClr val="accent3">
                    <a:lumMod val="75000"/>
                  </a:schemeClr>
                </a:solidFill>
              </a:rPr>
              <a:t>留意你的個人財物，以及</a:t>
            </a:r>
            <a:r>
              <a:rPr lang="zh-TW" altLang="en-US" sz="2400" dirty="0"/>
              <a:t>四周有沒有人注視著你。</a:t>
            </a:r>
          </a:p>
          <a:p>
            <a:pPr lvl="1"/>
            <a:r>
              <a:rPr lang="zh-TW" altLang="en-US" sz="2400" dirty="0">
                <a:solidFill>
                  <a:schemeClr val="accent3">
                    <a:lumMod val="75000"/>
                  </a:schemeClr>
                </a:solidFill>
              </a:rPr>
              <a:t>如必須使用公用電腦，亦應審慎選擇可靠的提供機構，以免誤用已</a:t>
            </a:r>
            <a:r>
              <a:rPr lang="zh-HK" altLang="en-US" sz="2400" dirty="0">
                <a:solidFill>
                  <a:schemeClr val="accent3">
                    <a:lumMod val="75000"/>
                  </a:schemeClr>
                </a:solidFill>
              </a:rPr>
              <a:t>安裝了</a:t>
            </a:r>
            <a:r>
              <a:rPr lang="zh-HK" altLang="en-US" sz="2400" b="1" dirty="0">
                <a:solidFill>
                  <a:schemeClr val="accent3">
                    <a:lumMod val="75000"/>
                  </a:schemeClr>
                </a:solidFill>
              </a:rPr>
              <a:t>間諜軟件</a:t>
            </a:r>
            <a:r>
              <a:rPr lang="zh-HK" altLang="en-US" sz="2400" dirty="0">
                <a:solidFill>
                  <a:schemeClr val="accent3">
                    <a:lumMod val="75000"/>
                  </a:schemeClr>
                </a:solidFill>
              </a:rPr>
              <a:t>或鍵盤側錄程式的軟件</a:t>
            </a:r>
            <a:r>
              <a:rPr lang="zh-TW" altLang="en-US" sz="2400" dirty="0">
                <a:solidFill>
                  <a:schemeClr val="accent3">
                    <a:lumMod val="75000"/>
                  </a:schemeClr>
                </a:solidFill>
              </a:rPr>
              <a:t>的電腦</a:t>
            </a:r>
            <a:r>
              <a:rPr lang="zh-HK" altLang="en-US" sz="2400" dirty="0">
                <a:solidFill>
                  <a:schemeClr val="accent3">
                    <a:lumMod val="75000"/>
                  </a:schemeClr>
                </a:solidFill>
              </a:rPr>
              <a:t>。</a:t>
            </a:r>
            <a:endParaRPr lang="en-HK" altLang="zh-HK" sz="2400" dirty="0">
              <a:solidFill>
                <a:schemeClr val="accent3">
                  <a:lumMod val="75000"/>
                </a:schemeClr>
              </a:solidFill>
            </a:endParaRPr>
          </a:p>
          <a:p>
            <a:pPr lvl="1"/>
            <a:r>
              <a:rPr lang="zh-TW" altLang="en-US" sz="2300" dirty="0"/>
              <a:t>必要時可考慮使用網上免費的病毒掃瞄服務，把公用電腦掃瞄後才使用。</a:t>
            </a:r>
          </a:p>
          <a:p>
            <a:pPr lvl="1"/>
            <a:r>
              <a:rPr lang="zh-TW" altLang="en-US" sz="2300" dirty="0"/>
              <a:t>每次使用公用電腦後須</a:t>
            </a:r>
            <a:r>
              <a:rPr lang="zh-TW" altLang="en-US" sz="2300" b="1" dirty="0"/>
              <a:t>刪除所有歷程記綠</a:t>
            </a:r>
            <a:r>
              <a:rPr lang="zh-TW" altLang="en-US" sz="2300" dirty="0"/>
              <a:t>、</a:t>
            </a:r>
            <a:r>
              <a:rPr lang="en-US" altLang="zh-TW" sz="2300" b="1" dirty="0">
                <a:solidFill>
                  <a:srgbClr val="FF0000"/>
                </a:solidFill>
              </a:rPr>
              <a:t>cookies</a:t>
            </a:r>
            <a:r>
              <a:rPr lang="zh-TW" altLang="en-US" sz="2300" dirty="0"/>
              <a:t>、臨時的檔案、你的資料檔、帳號和密碼等。</a:t>
            </a:r>
          </a:p>
          <a:p>
            <a:pPr lvl="1"/>
            <a:r>
              <a:rPr lang="zh-TW" altLang="en-US" sz="2300" dirty="0"/>
              <a:t>在上網前，請先考慮檢查及為瀏覽器作出適當的設定。</a:t>
            </a:r>
          </a:p>
          <a:p>
            <a:pPr lvl="1"/>
            <a:endParaRPr lang="en-US" altLang="zh-TW" sz="1600" dirty="0"/>
          </a:p>
        </p:txBody>
      </p:sp>
      <p:sp>
        <p:nvSpPr>
          <p:cNvPr id="4" name="頁尾版面配置區 3">
            <a:extLst>
              <a:ext uri="{FF2B5EF4-FFF2-40B4-BE49-F238E27FC236}">
                <a16:creationId xmlns:a16="http://schemas.microsoft.com/office/drawing/2014/main" id="{8A2CBE7D-7F17-44A8-919E-C47C28D15FD9}"/>
              </a:ext>
            </a:extLst>
          </p:cNvPr>
          <p:cNvSpPr>
            <a:spLocks noGrp="1"/>
          </p:cNvSpPr>
          <p:nvPr>
            <p:ph type="ftr" sz="quarter" idx="11"/>
          </p:nvPr>
        </p:nvSpPr>
        <p:spPr/>
        <p:txBody>
          <a:bodyPr/>
          <a:lstStyle/>
          <a:p>
            <a:r>
              <a:rPr lang="zh-TW" altLang="en-US"/>
              <a:t>網上通訊的安全措施</a:t>
            </a:r>
            <a:endParaRPr lang="zh-HK" altLang="en-US"/>
          </a:p>
        </p:txBody>
      </p:sp>
      <p:sp>
        <p:nvSpPr>
          <p:cNvPr id="5" name="投影片編號版面配置區 4">
            <a:extLst>
              <a:ext uri="{FF2B5EF4-FFF2-40B4-BE49-F238E27FC236}">
                <a16:creationId xmlns:a16="http://schemas.microsoft.com/office/drawing/2014/main" id="{462A1A29-4FC0-4DFA-832F-216699750F59}"/>
              </a:ext>
            </a:extLst>
          </p:cNvPr>
          <p:cNvSpPr>
            <a:spLocks noGrp="1"/>
          </p:cNvSpPr>
          <p:nvPr>
            <p:ph type="sldNum" sz="quarter" idx="12"/>
          </p:nvPr>
        </p:nvSpPr>
        <p:spPr/>
        <p:txBody>
          <a:bodyPr/>
          <a:lstStyle/>
          <a:p>
            <a:fld id="{790A6BA2-E988-412C-80B4-6129ABFE7BB0}" type="slidenum">
              <a:rPr lang="zh-HK" altLang="en-US" smtClean="0"/>
              <a:t>4</a:t>
            </a:fld>
            <a:endParaRPr lang="zh-HK" altLang="en-US"/>
          </a:p>
        </p:txBody>
      </p:sp>
      <p:sp>
        <p:nvSpPr>
          <p:cNvPr id="9" name="矩形 8">
            <a:extLst>
              <a:ext uri="{FF2B5EF4-FFF2-40B4-BE49-F238E27FC236}">
                <a16:creationId xmlns:a16="http://schemas.microsoft.com/office/drawing/2014/main" id="{BD28EC05-BE20-4F5D-82DA-BC4689837303}"/>
              </a:ext>
            </a:extLst>
          </p:cNvPr>
          <p:cNvSpPr/>
          <p:nvPr/>
        </p:nvSpPr>
        <p:spPr>
          <a:xfrm>
            <a:off x="2890697" y="6248400"/>
            <a:ext cx="5136385" cy="523220"/>
          </a:xfrm>
          <a:prstGeom prst="rect">
            <a:avLst/>
          </a:prstGeom>
        </p:spPr>
        <p:txBody>
          <a:bodyPr wrap="square">
            <a:spAutoFit/>
          </a:bodyPr>
          <a:lstStyle/>
          <a:p>
            <a:r>
              <a:rPr lang="zh-TW" altLang="en-US" sz="1400" dirty="0">
                <a:solidFill>
                  <a:srgbClr val="00B0F0"/>
                </a:solidFill>
                <a:hlinkClick r:id="rId2">
                  <a:extLst>
                    <a:ext uri="{A12FA001-AC4F-418D-AE19-62706E023703}">
                      <ahyp:hlinkClr xmlns:ahyp="http://schemas.microsoft.com/office/drawing/2018/hyperlinkcolor" val="tx"/>
                    </a:ext>
                  </a:extLst>
                </a:hlinkClick>
              </a:rPr>
              <a:t>參考</a:t>
            </a:r>
            <a:r>
              <a:rPr lang="en-US" altLang="zh-TW" sz="1400" dirty="0">
                <a:solidFill>
                  <a:srgbClr val="00B0F0"/>
                </a:solidFill>
                <a:hlinkClick r:id="rId2">
                  <a:extLst>
                    <a:ext uri="{A12FA001-AC4F-418D-AE19-62706E023703}">
                      <ahyp:hlinkClr xmlns:ahyp="http://schemas.microsoft.com/office/drawing/2018/hyperlinkcolor" val="tx"/>
                    </a:ext>
                  </a:extLst>
                </a:hlinkClick>
              </a:rPr>
              <a:t>-</a:t>
            </a:r>
            <a:r>
              <a:rPr lang="zh-TW" altLang="en-US" sz="1400" dirty="0">
                <a:solidFill>
                  <a:srgbClr val="00B0F0"/>
                </a:solidFill>
                <a:hlinkClick r:id="rId2">
                  <a:extLst>
                    <a:ext uri="{A12FA001-AC4F-418D-AE19-62706E023703}">
                      <ahyp:hlinkClr xmlns:ahyp="http://schemas.microsoft.com/office/drawing/2018/hyperlinkcolor" val="tx"/>
                    </a:ext>
                  </a:extLst>
                </a:hlinkClick>
              </a:rPr>
              <a:t>資訊保安自衞術 </a:t>
            </a:r>
            <a:endParaRPr lang="en-US" altLang="zh-TW" sz="1400" dirty="0">
              <a:solidFill>
                <a:srgbClr val="00B0F0"/>
              </a:solidFill>
              <a:hlinkClick r:id="rId2">
                <a:extLst>
                  <a:ext uri="{A12FA001-AC4F-418D-AE19-62706E023703}">
                    <ahyp:hlinkClr xmlns:ahyp="http://schemas.microsoft.com/office/drawing/2018/hyperlinkcolor" val="tx"/>
                  </a:ext>
                </a:extLst>
              </a:hlinkClick>
            </a:endParaRPr>
          </a:p>
          <a:p>
            <a:r>
              <a:rPr lang="en-US" altLang="zh-HK" sz="1400" dirty="0">
                <a:solidFill>
                  <a:srgbClr val="00B0F0"/>
                </a:solidFill>
                <a:hlinkClick r:id="rId2">
                  <a:extLst>
                    <a:ext uri="{A12FA001-AC4F-418D-AE19-62706E023703}">
                      <ahyp:hlinkClr xmlns:ahyp="http://schemas.microsoft.com/office/drawing/2018/hyperlinkcolor" val="tx"/>
                    </a:ext>
                  </a:extLst>
                </a:hlinkClick>
              </a:rPr>
              <a:t>https://www.infosec.gov.hk/tc_chi/yourself/use.html</a:t>
            </a:r>
            <a:endParaRPr lang="zh-HK" altLang="en-US" sz="1400" dirty="0">
              <a:solidFill>
                <a:srgbClr val="00B0F0"/>
              </a:solidFill>
            </a:endParaRPr>
          </a:p>
        </p:txBody>
      </p:sp>
      <p:grpSp>
        <p:nvGrpSpPr>
          <p:cNvPr id="8" name="群組 7">
            <a:extLst>
              <a:ext uri="{FF2B5EF4-FFF2-40B4-BE49-F238E27FC236}">
                <a16:creationId xmlns:a16="http://schemas.microsoft.com/office/drawing/2014/main" id="{F49F5925-BAA1-462E-8A9E-49A062D4993B}"/>
              </a:ext>
            </a:extLst>
          </p:cNvPr>
          <p:cNvGrpSpPr/>
          <p:nvPr/>
        </p:nvGrpSpPr>
        <p:grpSpPr>
          <a:xfrm>
            <a:off x="7315201" y="268185"/>
            <a:ext cx="1548882" cy="2228608"/>
            <a:chOff x="7315201" y="268185"/>
            <a:chExt cx="1548882" cy="2228608"/>
          </a:xfrm>
        </p:grpSpPr>
        <p:pic>
          <p:nvPicPr>
            <p:cNvPr id="10" name="Picture 4" descr="iphone">
              <a:extLst>
                <a:ext uri="{FF2B5EF4-FFF2-40B4-BE49-F238E27FC236}">
                  <a16:creationId xmlns:a16="http://schemas.microsoft.com/office/drawing/2014/main" id="{077561ED-70FD-4A1F-A984-B8D120F2F417}"/>
                </a:ext>
              </a:extLst>
            </p:cNvPr>
            <p:cNvPicPr>
              <a:picLocks noChangeAspect="1" noChangeArrowheads="1"/>
            </p:cNvPicPr>
            <p:nvPr/>
          </p:nvPicPr>
          <p:blipFill>
            <a:blip r:embed="rId3">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7315201" y="268185"/>
              <a:ext cx="1548882" cy="2228608"/>
            </a:xfrm>
            <a:prstGeom prst="rect">
              <a:avLst/>
            </a:prstGeom>
            <a:noFill/>
            <a:extLst>
              <a:ext uri="{909E8E84-426E-40DD-AFC4-6F175D3DCCD1}">
                <a14:hiddenFill xmlns:a14="http://schemas.microsoft.com/office/drawing/2010/main">
                  <a:solidFill>
                    <a:srgbClr val="FFFFFF"/>
                  </a:solidFill>
                </a14:hiddenFill>
              </a:ext>
            </a:extLst>
          </p:spPr>
        </p:pic>
        <p:sp>
          <p:nvSpPr>
            <p:cNvPr id="11" name="文字方塊 10">
              <a:extLst>
                <a:ext uri="{FF2B5EF4-FFF2-40B4-BE49-F238E27FC236}">
                  <a16:creationId xmlns:a16="http://schemas.microsoft.com/office/drawing/2014/main" id="{5BF7FB6A-DB88-45FF-BC3E-20A53B9D58FE}"/>
                </a:ext>
              </a:extLst>
            </p:cNvPr>
            <p:cNvSpPr txBox="1"/>
            <p:nvPr/>
          </p:nvSpPr>
          <p:spPr>
            <a:xfrm>
              <a:off x="7577551" y="515928"/>
              <a:ext cx="593432" cy="861774"/>
            </a:xfrm>
            <a:prstGeom prst="rect">
              <a:avLst/>
            </a:prstGeom>
            <a:noFill/>
          </p:spPr>
          <p:txBody>
            <a:bodyPr wrap="none" rtlCol="0">
              <a:spAutoFit/>
            </a:bodyPr>
            <a:lstStyle/>
            <a:p>
              <a:r>
                <a:rPr lang="en-US" altLang="zh-TW" sz="1600" dirty="0">
                  <a:solidFill>
                    <a:srgbClr val="FF0000"/>
                  </a:solidFill>
                </a:rPr>
                <a:t>XXX</a:t>
              </a:r>
            </a:p>
            <a:p>
              <a:r>
                <a:rPr lang="en-US" altLang="zh-HK" sz="1600" dirty="0">
                  <a:solidFill>
                    <a:srgbClr val="FF0000"/>
                  </a:solidFill>
                </a:rPr>
                <a:t>XXX</a:t>
              </a:r>
            </a:p>
            <a:p>
              <a:r>
                <a:rPr lang="en-US" altLang="zh-HK" sz="1600" dirty="0">
                  <a:solidFill>
                    <a:srgbClr val="FF0000"/>
                  </a:solidFill>
                </a:rPr>
                <a:t>XXX</a:t>
              </a:r>
              <a:endParaRPr lang="zh-HK" altLang="en-US" dirty="0">
                <a:solidFill>
                  <a:srgbClr val="FF0000"/>
                </a:solidFill>
              </a:endParaRPr>
            </a:p>
          </p:txBody>
        </p:sp>
      </p:grpSp>
    </p:spTree>
    <p:extLst>
      <p:ext uri="{BB962C8B-B14F-4D97-AF65-F5344CB8AC3E}">
        <p14:creationId xmlns:p14="http://schemas.microsoft.com/office/powerpoint/2010/main" val="32385294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381D410-F414-4E5B-AF30-1A7FC5A67F25}"/>
              </a:ext>
            </a:extLst>
          </p:cNvPr>
          <p:cNvSpPr>
            <a:spLocks noGrp="1"/>
          </p:cNvSpPr>
          <p:nvPr>
            <p:ph type="title"/>
          </p:nvPr>
        </p:nvSpPr>
        <p:spPr/>
        <p:txBody>
          <a:bodyPr/>
          <a:lstStyle/>
          <a:p>
            <a:r>
              <a:rPr lang="zh-TW" altLang="en-US" dirty="0"/>
              <a:t>通訊裝置</a:t>
            </a:r>
            <a:endParaRPr lang="zh-HK" altLang="en-US" dirty="0">
              <a:solidFill>
                <a:schemeClr val="accent6">
                  <a:lumMod val="75000"/>
                </a:schemeClr>
              </a:solidFill>
            </a:endParaRPr>
          </a:p>
        </p:txBody>
      </p:sp>
      <p:sp>
        <p:nvSpPr>
          <p:cNvPr id="3" name="內容版面配置區 2">
            <a:extLst>
              <a:ext uri="{FF2B5EF4-FFF2-40B4-BE49-F238E27FC236}">
                <a16:creationId xmlns:a16="http://schemas.microsoft.com/office/drawing/2014/main" id="{0549AE5C-1CFA-4D7D-A738-CAAB0F3C160A}"/>
              </a:ext>
            </a:extLst>
          </p:cNvPr>
          <p:cNvSpPr>
            <a:spLocks noGrp="1"/>
          </p:cNvSpPr>
          <p:nvPr>
            <p:ph idx="1"/>
          </p:nvPr>
        </p:nvSpPr>
        <p:spPr/>
        <p:txBody>
          <a:bodyPr>
            <a:normAutofit fontScale="92500" lnSpcReduction="10000"/>
          </a:bodyPr>
          <a:lstStyle/>
          <a:p>
            <a:r>
              <a:rPr lang="zh-TW" altLang="en-US" sz="2600" dirty="0"/>
              <a:t>使用公眾電腦</a:t>
            </a:r>
            <a:r>
              <a:rPr lang="zh-HK" altLang="en-US" sz="2600" dirty="0"/>
              <a:t>的</a:t>
            </a:r>
            <a:r>
              <a:rPr lang="zh-TW" altLang="en-US" sz="2600" dirty="0"/>
              <a:t>保安貼士 </a:t>
            </a:r>
            <a:r>
              <a:rPr lang="en-US" altLang="zh-TW" sz="2600" dirty="0"/>
              <a:t>(2)</a:t>
            </a:r>
            <a:endParaRPr lang="zh-TW" altLang="en-US" sz="2600" dirty="0"/>
          </a:p>
          <a:p>
            <a:pPr lvl="1"/>
            <a:r>
              <a:rPr lang="zh-TW" altLang="en-US" sz="2300" dirty="0"/>
              <a:t>避免在公用電腦進行涉及敏感性資料的活動，例如網上購物，股票交易或網上銀行服務等。因為這些活動可能需要透露你的密碼及個人資料例如銀行帳號或信用卡號碼。</a:t>
            </a:r>
          </a:p>
          <a:p>
            <a:pPr lvl="1"/>
            <a:r>
              <a:rPr lang="zh-TW" altLang="en-US" sz="2300" dirty="0"/>
              <a:t>如使用網上電郵帳戶例如</a:t>
            </a:r>
            <a:r>
              <a:rPr lang="en-US" altLang="zh-TW" sz="2300" dirty="0"/>
              <a:t>Gmail</a:t>
            </a:r>
            <a:r>
              <a:rPr lang="zh-TW" altLang="en-US" sz="2300" dirty="0"/>
              <a:t>閱讀電郵時，必須確定該網頁是安全的連結。</a:t>
            </a:r>
          </a:p>
          <a:p>
            <a:pPr lvl="1"/>
            <a:r>
              <a:rPr lang="zh-TW" altLang="en-US" sz="2300" dirty="0"/>
              <a:t>選擇信譽良好的地方使用公眾電腦。一些地方的公用電腦可能在每一個用戶使用後就會徹底清洗硬碟及重新安裝作業系統。</a:t>
            </a:r>
          </a:p>
          <a:p>
            <a:pPr lvl="1"/>
            <a:r>
              <a:rPr lang="zh-TW" altLang="en-US" sz="2300" dirty="0"/>
              <a:t>當你回到家裏或安全地方時，更改你在公用電腦所使用的帳號／密碼。</a:t>
            </a:r>
            <a:endParaRPr lang="en-US" altLang="zh-TW" sz="1600" dirty="0"/>
          </a:p>
        </p:txBody>
      </p:sp>
      <p:sp>
        <p:nvSpPr>
          <p:cNvPr id="4" name="頁尾版面配置區 3">
            <a:extLst>
              <a:ext uri="{FF2B5EF4-FFF2-40B4-BE49-F238E27FC236}">
                <a16:creationId xmlns:a16="http://schemas.microsoft.com/office/drawing/2014/main" id="{8A2CBE7D-7F17-44A8-919E-C47C28D15FD9}"/>
              </a:ext>
            </a:extLst>
          </p:cNvPr>
          <p:cNvSpPr>
            <a:spLocks noGrp="1"/>
          </p:cNvSpPr>
          <p:nvPr>
            <p:ph type="ftr" sz="quarter" idx="11"/>
          </p:nvPr>
        </p:nvSpPr>
        <p:spPr/>
        <p:txBody>
          <a:bodyPr/>
          <a:lstStyle/>
          <a:p>
            <a:r>
              <a:rPr lang="zh-TW" altLang="en-US"/>
              <a:t>網上通訊的安全措施</a:t>
            </a:r>
            <a:endParaRPr lang="zh-HK" altLang="en-US"/>
          </a:p>
        </p:txBody>
      </p:sp>
      <p:sp>
        <p:nvSpPr>
          <p:cNvPr id="5" name="投影片編號版面配置區 4">
            <a:extLst>
              <a:ext uri="{FF2B5EF4-FFF2-40B4-BE49-F238E27FC236}">
                <a16:creationId xmlns:a16="http://schemas.microsoft.com/office/drawing/2014/main" id="{462A1A29-4FC0-4DFA-832F-216699750F59}"/>
              </a:ext>
            </a:extLst>
          </p:cNvPr>
          <p:cNvSpPr>
            <a:spLocks noGrp="1"/>
          </p:cNvSpPr>
          <p:nvPr>
            <p:ph type="sldNum" sz="quarter" idx="12"/>
          </p:nvPr>
        </p:nvSpPr>
        <p:spPr/>
        <p:txBody>
          <a:bodyPr/>
          <a:lstStyle/>
          <a:p>
            <a:fld id="{790A6BA2-E988-412C-80B4-6129ABFE7BB0}" type="slidenum">
              <a:rPr lang="zh-HK" altLang="en-US" smtClean="0"/>
              <a:t>5</a:t>
            </a:fld>
            <a:endParaRPr lang="zh-HK" altLang="en-US"/>
          </a:p>
        </p:txBody>
      </p:sp>
      <p:sp>
        <p:nvSpPr>
          <p:cNvPr id="9" name="矩形 8">
            <a:extLst>
              <a:ext uri="{FF2B5EF4-FFF2-40B4-BE49-F238E27FC236}">
                <a16:creationId xmlns:a16="http://schemas.microsoft.com/office/drawing/2014/main" id="{BD28EC05-BE20-4F5D-82DA-BC4689837303}"/>
              </a:ext>
            </a:extLst>
          </p:cNvPr>
          <p:cNvSpPr/>
          <p:nvPr/>
        </p:nvSpPr>
        <p:spPr>
          <a:xfrm>
            <a:off x="2890697" y="6248400"/>
            <a:ext cx="5136385" cy="523220"/>
          </a:xfrm>
          <a:prstGeom prst="rect">
            <a:avLst/>
          </a:prstGeom>
        </p:spPr>
        <p:txBody>
          <a:bodyPr wrap="square">
            <a:spAutoFit/>
          </a:bodyPr>
          <a:lstStyle/>
          <a:p>
            <a:r>
              <a:rPr lang="zh-TW" altLang="en-US" sz="1400" dirty="0">
                <a:solidFill>
                  <a:srgbClr val="00B0F0"/>
                </a:solidFill>
                <a:hlinkClick r:id="rId2">
                  <a:extLst>
                    <a:ext uri="{A12FA001-AC4F-418D-AE19-62706E023703}">
                      <ahyp:hlinkClr xmlns:ahyp="http://schemas.microsoft.com/office/drawing/2018/hyperlinkcolor" val="tx"/>
                    </a:ext>
                  </a:extLst>
                </a:hlinkClick>
              </a:rPr>
              <a:t>參考</a:t>
            </a:r>
            <a:r>
              <a:rPr lang="en-US" altLang="zh-TW" sz="1400" dirty="0">
                <a:solidFill>
                  <a:srgbClr val="00B0F0"/>
                </a:solidFill>
                <a:hlinkClick r:id="rId2">
                  <a:extLst>
                    <a:ext uri="{A12FA001-AC4F-418D-AE19-62706E023703}">
                      <ahyp:hlinkClr xmlns:ahyp="http://schemas.microsoft.com/office/drawing/2018/hyperlinkcolor" val="tx"/>
                    </a:ext>
                  </a:extLst>
                </a:hlinkClick>
              </a:rPr>
              <a:t>-</a:t>
            </a:r>
            <a:r>
              <a:rPr lang="zh-TW" altLang="en-US" sz="1400" dirty="0">
                <a:solidFill>
                  <a:srgbClr val="00B0F0"/>
                </a:solidFill>
                <a:hlinkClick r:id="rId2">
                  <a:extLst>
                    <a:ext uri="{A12FA001-AC4F-418D-AE19-62706E023703}">
                      <ahyp:hlinkClr xmlns:ahyp="http://schemas.microsoft.com/office/drawing/2018/hyperlinkcolor" val="tx"/>
                    </a:ext>
                  </a:extLst>
                </a:hlinkClick>
              </a:rPr>
              <a:t>資訊保安自衞術 </a:t>
            </a:r>
            <a:endParaRPr lang="en-US" altLang="zh-TW" sz="1400" dirty="0">
              <a:solidFill>
                <a:srgbClr val="00B0F0"/>
              </a:solidFill>
              <a:hlinkClick r:id="rId2">
                <a:extLst>
                  <a:ext uri="{A12FA001-AC4F-418D-AE19-62706E023703}">
                    <ahyp:hlinkClr xmlns:ahyp="http://schemas.microsoft.com/office/drawing/2018/hyperlinkcolor" val="tx"/>
                  </a:ext>
                </a:extLst>
              </a:hlinkClick>
            </a:endParaRPr>
          </a:p>
          <a:p>
            <a:r>
              <a:rPr lang="en-US" altLang="zh-HK" sz="1400" dirty="0">
                <a:solidFill>
                  <a:srgbClr val="00B0F0"/>
                </a:solidFill>
                <a:hlinkClick r:id="rId2">
                  <a:extLst>
                    <a:ext uri="{A12FA001-AC4F-418D-AE19-62706E023703}">
                      <ahyp:hlinkClr xmlns:ahyp="http://schemas.microsoft.com/office/drawing/2018/hyperlinkcolor" val="tx"/>
                    </a:ext>
                  </a:extLst>
                </a:hlinkClick>
              </a:rPr>
              <a:t>https://www.infosec.gov.hk/tc_chi/yourself/use.html</a:t>
            </a:r>
            <a:endParaRPr lang="zh-HK" altLang="en-US" sz="1400" dirty="0">
              <a:solidFill>
                <a:srgbClr val="00B0F0"/>
              </a:solidFill>
            </a:endParaRPr>
          </a:p>
        </p:txBody>
      </p:sp>
      <p:pic>
        <p:nvPicPr>
          <p:cNvPr id="5122" name="Picture 2" descr="e-mel">
            <a:extLst>
              <a:ext uri="{FF2B5EF4-FFF2-40B4-BE49-F238E27FC236}">
                <a16:creationId xmlns:a16="http://schemas.microsoft.com/office/drawing/2014/main" id="{22A0277B-CFBB-4B64-B8F3-411433AB6351}"/>
              </a:ext>
            </a:extLst>
          </p:cNvPr>
          <p:cNvPicPr>
            <a:picLocks noChangeAspect="1" noChangeArrowheads="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164900" y="694528"/>
            <a:ext cx="1300721" cy="930016"/>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alphabet gold abc question">
            <a:extLst>
              <a:ext uri="{FF2B5EF4-FFF2-40B4-BE49-F238E27FC236}">
                <a16:creationId xmlns:a16="http://schemas.microsoft.com/office/drawing/2014/main" id="{EAE2572B-112C-4C1D-A799-B0390BC11DB9}"/>
              </a:ext>
            </a:extLst>
          </p:cNvPr>
          <p:cNvPicPr>
            <a:picLocks noChangeAspect="1" noChangeArrowheads="1"/>
          </p:cNvPicPr>
          <p:nvPr/>
        </p:nvPicPr>
        <p:blipFill>
          <a:blip r:embed="rId4">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590665" y="774360"/>
            <a:ext cx="445748" cy="4611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29014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381D410-F414-4E5B-AF30-1A7FC5A67F25}"/>
              </a:ext>
            </a:extLst>
          </p:cNvPr>
          <p:cNvSpPr>
            <a:spLocks noGrp="1"/>
          </p:cNvSpPr>
          <p:nvPr>
            <p:ph type="title"/>
          </p:nvPr>
        </p:nvSpPr>
        <p:spPr/>
        <p:txBody>
          <a:bodyPr/>
          <a:lstStyle/>
          <a:p>
            <a:r>
              <a:rPr lang="zh-TW" altLang="en-US" dirty="0"/>
              <a:t>通訊網絡</a:t>
            </a:r>
            <a:endParaRPr lang="zh-HK" altLang="en-US" dirty="0"/>
          </a:p>
        </p:txBody>
      </p:sp>
      <p:sp>
        <p:nvSpPr>
          <p:cNvPr id="3" name="內容版面配置區 2">
            <a:extLst>
              <a:ext uri="{FF2B5EF4-FFF2-40B4-BE49-F238E27FC236}">
                <a16:creationId xmlns:a16="http://schemas.microsoft.com/office/drawing/2014/main" id="{0549AE5C-1CFA-4D7D-A738-CAAB0F3C160A}"/>
              </a:ext>
            </a:extLst>
          </p:cNvPr>
          <p:cNvSpPr>
            <a:spLocks noGrp="1"/>
          </p:cNvSpPr>
          <p:nvPr>
            <p:ph idx="1"/>
          </p:nvPr>
        </p:nvSpPr>
        <p:spPr>
          <a:xfrm>
            <a:off x="856059" y="1353957"/>
            <a:ext cx="7429499" cy="4823326"/>
          </a:xfrm>
        </p:spPr>
        <p:txBody>
          <a:bodyPr/>
          <a:lstStyle/>
          <a:p>
            <a:r>
              <a:rPr lang="zh-TW" altLang="en-US" dirty="0"/>
              <a:t>避免使用公共網絡</a:t>
            </a:r>
            <a:endParaRPr lang="en-US" altLang="zh-TW" dirty="0"/>
          </a:p>
          <a:p>
            <a:pPr lvl="1"/>
            <a:r>
              <a:rPr lang="zh-TW" altLang="en-US" dirty="0"/>
              <a:t>很多本地及海外公眾場所（例如商場、咖啡店、酒店、機場或政府場地等）都會提供免費</a:t>
            </a:r>
            <a:r>
              <a:rPr lang="en-US" altLang="zh-TW" dirty="0"/>
              <a:t>Wi-Fi</a:t>
            </a:r>
            <a:r>
              <a:rPr lang="zh-TW" altLang="en-US" dirty="0"/>
              <a:t>上網設施。用戶使用</a:t>
            </a:r>
            <a:r>
              <a:rPr lang="en-US" altLang="zh-TW" dirty="0"/>
              <a:t>Wi-Fi</a:t>
            </a:r>
            <a:r>
              <a:rPr lang="zh-TW" altLang="en-US" dirty="0"/>
              <a:t>服務時，須注意相關保安風險。</a:t>
            </a:r>
            <a:endParaRPr lang="en-US" altLang="zh-TW" dirty="0"/>
          </a:p>
          <a:p>
            <a:r>
              <a:rPr lang="zh-TW" altLang="en-US" dirty="0"/>
              <a:t>使用公共網絡潛在的保安風險</a:t>
            </a:r>
            <a:endParaRPr lang="en-US" altLang="zh-TW" dirty="0"/>
          </a:p>
          <a:p>
            <a:pPr lvl="1"/>
            <a:r>
              <a:rPr lang="zh-TW" altLang="en-US" dirty="0"/>
              <a:t>經</a:t>
            </a:r>
            <a:r>
              <a:rPr lang="en-US" altLang="zh-TW" dirty="0"/>
              <a:t>Wi-Fi</a:t>
            </a:r>
            <a:r>
              <a:rPr lang="zh-TW" altLang="en-US" dirty="0"/>
              <a:t>通訊傳送的訊息可能被截取。</a:t>
            </a:r>
          </a:p>
          <a:p>
            <a:pPr lvl="1"/>
            <a:r>
              <a:rPr lang="zh-TW" altLang="en-US" dirty="0"/>
              <a:t>不小心將流動裝置連接至</a:t>
            </a:r>
            <a:r>
              <a:rPr lang="zh-TW" altLang="en-US" b="1" dirty="0">
                <a:solidFill>
                  <a:srgbClr val="FF0000"/>
                </a:solidFill>
              </a:rPr>
              <a:t>黑客</a:t>
            </a:r>
            <a:r>
              <a:rPr lang="zh-TW" altLang="en-US" dirty="0"/>
              <a:t>裝設或被黑客入侵的</a:t>
            </a:r>
            <a:r>
              <a:rPr lang="en-US" altLang="zh-TW" dirty="0"/>
              <a:t>Wi-Fi</a:t>
            </a:r>
            <a:r>
              <a:rPr lang="zh-TW" altLang="en-US" dirty="0"/>
              <a:t>網絡，用戶可能因而按下連接至</a:t>
            </a:r>
            <a:r>
              <a:rPr lang="zh-TW" altLang="en-US" b="1" dirty="0">
                <a:solidFill>
                  <a:srgbClr val="FF0000"/>
                </a:solidFill>
              </a:rPr>
              <a:t>欺詐</a:t>
            </a:r>
            <a:r>
              <a:rPr lang="zh-TW" altLang="en-US" dirty="0"/>
              <a:t>或附有</a:t>
            </a:r>
            <a:r>
              <a:rPr lang="zh-TW" altLang="en-US" b="1" dirty="0">
                <a:solidFill>
                  <a:srgbClr val="FF0000"/>
                </a:solidFill>
              </a:rPr>
              <a:t>惡意程式</a:t>
            </a:r>
            <a:r>
              <a:rPr lang="zh-TW" altLang="en-US" dirty="0"/>
              <a:t>網站的連結，導致帳戶、個人資料外泄，或流動裝置被惡意軟件感染等。</a:t>
            </a:r>
          </a:p>
          <a:p>
            <a:pPr lvl="1"/>
            <a:endParaRPr lang="zh-HK" altLang="en-US" dirty="0"/>
          </a:p>
        </p:txBody>
      </p:sp>
      <p:sp>
        <p:nvSpPr>
          <p:cNvPr id="4" name="頁尾版面配置區 3">
            <a:extLst>
              <a:ext uri="{FF2B5EF4-FFF2-40B4-BE49-F238E27FC236}">
                <a16:creationId xmlns:a16="http://schemas.microsoft.com/office/drawing/2014/main" id="{3ECBE1D2-5136-427A-82C0-DAFAC2CBF89F}"/>
              </a:ext>
            </a:extLst>
          </p:cNvPr>
          <p:cNvSpPr>
            <a:spLocks noGrp="1"/>
          </p:cNvSpPr>
          <p:nvPr>
            <p:ph type="ftr" sz="quarter" idx="11"/>
          </p:nvPr>
        </p:nvSpPr>
        <p:spPr/>
        <p:txBody>
          <a:bodyPr/>
          <a:lstStyle/>
          <a:p>
            <a:r>
              <a:rPr lang="zh-TW" altLang="en-US"/>
              <a:t>網上通訊的安全措施</a:t>
            </a:r>
            <a:endParaRPr lang="zh-HK" altLang="en-US"/>
          </a:p>
        </p:txBody>
      </p:sp>
      <p:sp>
        <p:nvSpPr>
          <p:cNvPr id="5" name="投影片編號版面配置區 4">
            <a:extLst>
              <a:ext uri="{FF2B5EF4-FFF2-40B4-BE49-F238E27FC236}">
                <a16:creationId xmlns:a16="http://schemas.microsoft.com/office/drawing/2014/main" id="{F04044A8-050B-4ED7-B5FE-221BFF536952}"/>
              </a:ext>
            </a:extLst>
          </p:cNvPr>
          <p:cNvSpPr>
            <a:spLocks noGrp="1"/>
          </p:cNvSpPr>
          <p:nvPr>
            <p:ph type="sldNum" sz="quarter" idx="12"/>
          </p:nvPr>
        </p:nvSpPr>
        <p:spPr/>
        <p:txBody>
          <a:bodyPr/>
          <a:lstStyle/>
          <a:p>
            <a:fld id="{790A6BA2-E988-412C-80B4-6129ABFE7BB0}" type="slidenum">
              <a:rPr lang="zh-HK" altLang="en-US" smtClean="0"/>
              <a:t>6</a:t>
            </a:fld>
            <a:endParaRPr lang="zh-HK" altLang="en-US"/>
          </a:p>
        </p:txBody>
      </p:sp>
      <p:sp>
        <p:nvSpPr>
          <p:cNvPr id="6" name="矩形 5">
            <a:extLst>
              <a:ext uri="{FF2B5EF4-FFF2-40B4-BE49-F238E27FC236}">
                <a16:creationId xmlns:a16="http://schemas.microsoft.com/office/drawing/2014/main" id="{44E7C169-A9CD-471D-B103-14610FB17891}"/>
              </a:ext>
            </a:extLst>
          </p:cNvPr>
          <p:cNvSpPr/>
          <p:nvPr/>
        </p:nvSpPr>
        <p:spPr>
          <a:xfrm>
            <a:off x="2890697" y="6248400"/>
            <a:ext cx="5136385" cy="523220"/>
          </a:xfrm>
          <a:prstGeom prst="rect">
            <a:avLst/>
          </a:prstGeom>
        </p:spPr>
        <p:txBody>
          <a:bodyPr wrap="square">
            <a:spAutoFit/>
          </a:bodyPr>
          <a:lstStyle/>
          <a:p>
            <a:r>
              <a:rPr lang="zh-TW" altLang="en-US" sz="1400" dirty="0">
                <a:solidFill>
                  <a:srgbClr val="00B0F0"/>
                </a:solidFill>
                <a:hlinkClick r:id="rId2">
                  <a:extLst>
                    <a:ext uri="{A12FA001-AC4F-418D-AE19-62706E023703}">
                      <ahyp:hlinkClr xmlns:ahyp="http://schemas.microsoft.com/office/drawing/2018/hyperlinkcolor" val="tx"/>
                    </a:ext>
                  </a:extLst>
                </a:hlinkClick>
              </a:rPr>
              <a:t>參考</a:t>
            </a:r>
            <a:r>
              <a:rPr lang="en-US" altLang="zh-TW" sz="1400" dirty="0">
                <a:solidFill>
                  <a:srgbClr val="00B0F0"/>
                </a:solidFill>
                <a:hlinkClick r:id="rId2">
                  <a:extLst>
                    <a:ext uri="{A12FA001-AC4F-418D-AE19-62706E023703}">
                      <ahyp:hlinkClr xmlns:ahyp="http://schemas.microsoft.com/office/drawing/2018/hyperlinkcolor" val="tx"/>
                    </a:ext>
                  </a:extLst>
                </a:hlinkClick>
              </a:rPr>
              <a:t>-</a:t>
            </a:r>
            <a:r>
              <a:rPr lang="zh-TW" altLang="en-US" sz="1400" dirty="0">
                <a:solidFill>
                  <a:srgbClr val="00B0F0"/>
                </a:solidFill>
                <a:hlinkClick r:id="rId2">
                  <a:extLst>
                    <a:ext uri="{A12FA001-AC4F-418D-AE19-62706E023703}">
                      <ahyp:hlinkClr xmlns:ahyp="http://schemas.microsoft.com/office/drawing/2018/hyperlinkcolor" val="tx"/>
                    </a:ext>
                  </a:extLst>
                </a:hlinkClick>
              </a:rPr>
              <a:t>資訊保安自衞術 </a:t>
            </a:r>
            <a:endParaRPr lang="en-US" altLang="zh-TW" sz="1400" dirty="0">
              <a:solidFill>
                <a:srgbClr val="00B0F0"/>
              </a:solidFill>
              <a:hlinkClick r:id="rId2">
                <a:extLst>
                  <a:ext uri="{A12FA001-AC4F-418D-AE19-62706E023703}">
                    <ahyp:hlinkClr xmlns:ahyp="http://schemas.microsoft.com/office/drawing/2018/hyperlinkcolor" val="tx"/>
                  </a:ext>
                </a:extLst>
              </a:hlinkClick>
            </a:endParaRPr>
          </a:p>
          <a:p>
            <a:r>
              <a:rPr lang="en-US" altLang="zh-HK" sz="1400" dirty="0">
                <a:solidFill>
                  <a:srgbClr val="00B0F0"/>
                </a:solidFill>
                <a:hlinkClick r:id="rId2">
                  <a:extLst>
                    <a:ext uri="{A12FA001-AC4F-418D-AE19-62706E023703}">
                      <ahyp:hlinkClr xmlns:ahyp="http://schemas.microsoft.com/office/drawing/2018/hyperlinkcolor" val="tx"/>
                    </a:ext>
                  </a:extLst>
                </a:hlinkClick>
              </a:rPr>
              <a:t>https://www.infosec.gov.hk/tc_chi/yourself/use.html</a:t>
            </a:r>
            <a:endParaRPr lang="zh-HK" altLang="en-US" sz="1400" dirty="0">
              <a:solidFill>
                <a:srgbClr val="00B0F0"/>
              </a:solidFill>
            </a:endParaRPr>
          </a:p>
        </p:txBody>
      </p:sp>
      <p:pic>
        <p:nvPicPr>
          <p:cNvPr id="7170" name="Picture 2" descr="siber">
            <a:extLst>
              <a:ext uri="{FF2B5EF4-FFF2-40B4-BE49-F238E27FC236}">
                <a16:creationId xmlns:a16="http://schemas.microsoft.com/office/drawing/2014/main" id="{49FF7635-E4B9-4FD3-BDF2-ABAA656F08A3}"/>
              </a:ext>
            </a:extLst>
          </p:cNvPr>
          <p:cNvPicPr>
            <a:picLocks noChangeAspect="1" noChangeArrowheads="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626056" y="4650627"/>
            <a:ext cx="2162369" cy="2162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25934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圖片 7">
            <a:extLst>
              <a:ext uri="{FF2B5EF4-FFF2-40B4-BE49-F238E27FC236}">
                <a16:creationId xmlns:a16="http://schemas.microsoft.com/office/drawing/2014/main" id="{E6E4062B-6C36-44A9-8DAE-546A619E99EF}"/>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Lst>
          </a:blip>
          <a:stretch>
            <a:fillRect/>
          </a:stretch>
        </p:blipFill>
        <p:spPr>
          <a:xfrm>
            <a:off x="7176787" y="0"/>
            <a:ext cx="1912421" cy="1835726"/>
          </a:xfrm>
          <a:prstGeom prst="rect">
            <a:avLst/>
          </a:prstGeom>
        </p:spPr>
      </p:pic>
      <p:sp>
        <p:nvSpPr>
          <p:cNvPr id="2" name="標題 1">
            <a:extLst>
              <a:ext uri="{FF2B5EF4-FFF2-40B4-BE49-F238E27FC236}">
                <a16:creationId xmlns:a16="http://schemas.microsoft.com/office/drawing/2014/main" id="{F381D410-F414-4E5B-AF30-1A7FC5A67F25}"/>
              </a:ext>
            </a:extLst>
          </p:cNvPr>
          <p:cNvSpPr>
            <a:spLocks noGrp="1"/>
          </p:cNvSpPr>
          <p:nvPr>
            <p:ph type="title"/>
          </p:nvPr>
        </p:nvSpPr>
        <p:spPr/>
        <p:txBody>
          <a:bodyPr/>
          <a:lstStyle/>
          <a:p>
            <a:r>
              <a:rPr lang="zh-TW" altLang="en-US" dirty="0"/>
              <a:t>通訊網絡</a:t>
            </a:r>
            <a:endParaRPr lang="zh-HK" altLang="en-US" dirty="0"/>
          </a:p>
        </p:txBody>
      </p:sp>
      <p:sp>
        <p:nvSpPr>
          <p:cNvPr id="3" name="內容版面配置區 2">
            <a:extLst>
              <a:ext uri="{FF2B5EF4-FFF2-40B4-BE49-F238E27FC236}">
                <a16:creationId xmlns:a16="http://schemas.microsoft.com/office/drawing/2014/main" id="{0549AE5C-1CFA-4D7D-A738-CAAB0F3C160A}"/>
              </a:ext>
            </a:extLst>
          </p:cNvPr>
          <p:cNvSpPr>
            <a:spLocks noGrp="1"/>
          </p:cNvSpPr>
          <p:nvPr>
            <p:ph idx="1"/>
          </p:nvPr>
        </p:nvSpPr>
        <p:spPr>
          <a:xfrm>
            <a:off x="856059" y="1325338"/>
            <a:ext cx="7429499" cy="4823326"/>
          </a:xfrm>
        </p:spPr>
        <p:txBody>
          <a:bodyPr>
            <a:normAutofit lnSpcReduction="10000"/>
          </a:bodyPr>
          <a:lstStyle/>
          <a:p>
            <a:r>
              <a:rPr lang="zh-TW" altLang="en-US" sz="2000" dirty="0"/>
              <a:t>使用公共網絡潛在的安全貼士</a:t>
            </a:r>
            <a:endParaRPr lang="zh-HK" altLang="en-US" sz="2000" dirty="0"/>
          </a:p>
          <a:p>
            <a:pPr lvl="1"/>
            <a:r>
              <a:rPr lang="zh-TW" altLang="en-US" dirty="0"/>
              <a:t>小心核實所選用網絡的</a:t>
            </a:r>
            <a:r>
              <a:rPr lang="zh-TW" altLang="en-US" b="1" dirty="0">
                <a:solidFill>
                  <a:srgbClr val="FF0000"/>
                </a:solidFill>
              </a:rPr>
              <a:t>服務設定識別碼</a:t>
            </a:r>
            <a:r>
              <a:rPr lang="en-US" altLang="zh-TW" b="1" dirty="0">
                <a:solidFill>
                  <a:srgbClr val="FF0000"/>
                </a:solidFill>
              </a:rPr>
              <a:t>(Service Set Identifier (SSID))</a:t>
            </a:r>
            <a:r>
              <a:rPr lang="zh-TW" altLang="en-US" dirty="0"/>
              <a:t>，不要使用來歷不明或可疑的</a:t>
            </a:r>
            <a:r>
              <a:rPr lang="en-US" altLang="zh-TW" dirty="0"/>
              <a:t>Wi-Fi</a:t>
            </a:r>
            <a:r>
              <a:rPr lang="zh-TW" altLang="en-US" dirty="0"/>
              <a:t>網絡。</a:t>
            </a:r>
          </a:p>
          <a:p>
            <a:pPr lvl="1"/>
            <a:r>
              <a:rPr lang="zh-TW" altLang="en-US" dirty="0"/>
              <a:t>採用現行的</a:t>
            </a:r>
            <a:r>
              <a:rPr lang="en-US" altLang="zh-TW" dirty="0"/>
              <a:t>Wi-Fi</a:t>
            </a:r>
            <a:r>
              <a:rPr lang="zh-TW" altLang="en-US" b="1" dirty="0">
                <a:solidFill>
                  <a:srgbClr val="FF0000"/>
                </a:solidFill>
              </a:rPr>
              <a:t>通訊加密標準</a:t>
            </a:r>
            <a:r>
              <a:rPr lang="zh-TW" altLang="en-US" dirty="0"/>
              <a:t>（如有的話），並避免使用有線等效保密規約</a:t>
            </a:r>
            <a:r>
              <a:rPr lang="en-US" altLang="zh-TW" dirty="0"/>
              <a:t>(WEP)</a:t>
            </a:r>
            <a:r>
              <a:rPr lang="zh-TW" altLang="en-US" dirty="0"/>
              <a:t>及無線保護接達</a:t>
            </a:r>
            <a:r>
              <a:rPr lang="en-US" altLang="zh-TW" dirty="0"/>
              <a:t>(WPA)</a:t>
            </a:r>
            <a:r>
              <a:rPr lang="zh-TW" altLang="en-US" dirty="0"/>
              <a:t>等有潛在保安漏洞的加密標準。</a:t>
            </a:r>
          </a:p>
          <a:p>
            <a:pPr lvl="1"/>
            <a:r>
              <a:rPr lang="zh-TW" altLang="en-US" dirty="0"/>
              <a:t>連接公共</a:t>
            </a:r>
            <a:r>
              <a:rPr lang="en-US" altLang="zh-TW" dirty="0"/>
              <a:t>Wi-Fi</a:t>
            </a:r>
            <a:r>
              <a:rPr lang="zh-TW" altLang="en-US" dirty="0"/>
              <a:t>時避免使用電子服務（包括社交媒體平台、電子銀行服務等）處理個人或敏感資料。如有需要，應採取適當的</a:t>
            </a:r>
            <a:r>
              <a:rPr lang="zh-TW" altLang="en-US" b="1" dirty="0">
                <a:solidFill>
                  <a:srgbClr val="FF0000"/>
                </a:solidFill>
              </a:rPr>
              <a:t>加密</a:t>
            </a:r>
            <a:r>
              <a:rPr lang="zh-TW" altLang="en-US" dirty="0"/>
              <a:t>連接，例如採用</a:t>
            </a:r>
            <a:r>
              <a:rPr lang="zh-TW" altLang="en-US" b="1" dirty="0">
                <a:solidFill>
                  <a:srgbClr val="FF0000"/>
                </a:solidFill>
              </a:rPr>
              <a:t>保密超文本傳輸規約</a:t>
            </a:r>
            <a:r>
              <a:rPr lang="en-US" altLang="zh-TW" b="1" dirty="0">
                <a:solidFill>
                  <a:srgbClr val="FF0000"/>
                </a:solidFill>
              </a:rPr>
              <a:t>(HTTPS)</a:t>
            </a:r>
            <a:r>
              <a:rPr lang="zh-TW" altLang="en-US" dirty="0"/>
              <a:t>或</a:t>
            </a:r>
            <a:r>
              <a:rPr lang="zh-TW" altLang="en-US" b="1" dirty="0">
                <a:solidFill>
                  <a:srgbClr val="FF0000"/>
                </a:solidFill>
              </a:rPr>
              <a:t>虛擬私有網絡</a:t>
            </a:r>
            <a:r>
              <a:rPr lang="en-US" altLang="zh-TW" b="1" dirty="0">
                <a:solidFill>
                  <a:srgbClr val="FF0000"/>
                </a:solidFill>
              </a:rPr>
              <a:t>(VPN)</a:t>
            </a:r>
            <a:r>
              <a:rPr lang="zh-TW" altLang="en-US" dirty="0"/>
              <a:t>等。</a:t>
            </a:r>
          </a:p>
          <a:p>
            <a:pPr lvl="1"/>
            <a:r>
              <a:rPr lang="zh-TW" altLang="en-US" dirty="0"/>
              <a:t>避免按下可疑網頁上的任何連結。</a:t>
            </a:r>
          </a:p>
          <a:p>
            <a:pPr lvl="1"/>
            <a:r>
              <a:rPr lang="zh-TW" altLang="en-US" dirty="0"/>
              <a:t>停用流動裝置的自動連接功能。當不使用</a:t>
            </a:r>
            <a:r>
              <a:rPr lang="en-US" altLang="zh-TW" dirty="0"/>
              <a:t>Wi-Fi</a:t>
            </a:r>
            <a:r>
              <a:rPr lang="zh-TW" altLang="en-US" dirty="0"/>
              <a:t>時，關閉流動裝置的</a:t>
            </a:r>
            <a:r>
              <a:rPr lang="en-US" altLang="zh-TW" dirty="0"/>
              <a:t>Wi-Fi</a:t>
            </a:r>
            <a:r>
              <a:rPr lang="zh-TW" altLang="en-US" dirty="0"/>
              <a:t>連接。</a:t>
            </a:r>
          </a:p>
        </p:txBody>
      </p:sp>
      <p:sp>
        <p:nvSpPr>
          <p:cNvPr id="4" name="頁尾版面配置區 3">
            <a:extLst>
              <a:ext uri="{FF2B5EF4-FFF2-40B4-BE49-F238E27FC236}">
                <a16:creationId xmlns:a16="http://schemas.microsoft.com/office/drawing/2014/main" id="{3ECBE1D2-5136-427A-82C0-DAFAC2CBF89F}"/>
              </a:ext>
            </a:extLst>
          </p:cNvPr>
          <p:cNvSpPr>
            <a:spLocks noGrp="1"/>
          </p:cNvSpPr>
          <p:nvPr>
            <p:ph type="ftr" sz="quarter" idx="11"/>
          </p:nvPr>
        </p:nvSpPr>
        <p:spPr/>
        <p:txBody>
          <a:bodyPr/>
          <a:lstStyle/>
          <a:p>
            <a:r>
              <a:rPr lang="zh-TW" altLang="en-US"/>
              <a:t>網上通訊的安全措施</a:t>
            </a:r>
            <a:endParaRPr lang="zh-HK" altLang="en-US"/>
          </a:p>
        </p:txBody>
      </p:sp>
      <p:sp>
        <p:nvSpPr>
          <p:cNvPr id="5" name="投影片編號版面配置區 4">
            <a:extLst>
              <a:ext uri="{FF2B5EF4-FFF2-40B4-BE49-F238E27FC236}">
                <a16:creationId xmlns:a16="http://schemas.microsoft.com/office/drawing/2014/main" id="{F04044A8-050B-4ED7-B5FE-221BFF536952}"/>
              </a:ext>
            </a:extLst>
          </p:cNvPr>
          <p:cNvSpPr>
            <a:spLocks noGrp="1"/>
          </p:cNvSpPr>
          <p:nvPr>
            <p:ph type="sldNum" sz="quarter" idx="12"/>
          </p:nvPr>
        </p:nvSpPr>
        <p:spPr/>
        <p:txBody>
          <a:bodyPr/>
          <a:lstStyle/>
          <a:p>
            <a:fld id="{790A6BA2-E988-412C-80B4-6129ABFE7BB0}" type="slidenum">
              <a:rPr lang="zh-HK" altLang="en-US" smtClean="0"/>
              <a:t>7</a:t>
            </a:fld>
            <a:endParaRPr lang="zh-HK" altLang="en-US"/>
          </a:p>
        </p:txBody>
      </p:sp>
      <p:sp>
        <p:nvSpPr>
          <p:cNvPr id="6" name="矩形 5">
            <a:extLst>
              <a:ext uri="{FF2B5EF4-FFF2-40B4-BE49-F238E27FC236}">
                <a16:creationId xmlns:a16="http://schemas.microsoft.com/office/drawing/2014/main" id="{C936EDFD-C19E-4133-8E3E-96E3E19FE5E8}"/>
              </a:ext>
            </a:extLst>
          </p:cNvPr>
          <p:cNvSpPr/>
          <p:nvPr/>
        </p:nvSpPr>
        <p:spPr>
          <a:xfrm>
            <a:off x="2890697" y="6248400"/>
            <a:ext cx="5136385" cy="523220"/>
          </a:xfrm>
          <a:prstGeom prst="rect">
            <a:avLst/>
          </a:prstGeom>
        </p:spPr>
        <p:txBody>
          <a:bodyPr wrap="square">
            <a:spAutoFit/>
          </a:bodyPr>
          <a:lstStyle/>
          <a:p>
            <a:r>
              <a:rPr lang="zh-TW" altLang="en-US" sz="1400" dirty="0">
                <a:solidFill>
                  <a:srgbClr val="00B0F0"/>
                </a:solidFill>
                <a:hlinkClick r:id="rId4">
                  <a:extLst>
                    <a:ext uri="{A12FA001-AC4F-418D-AE19-62706E023703}">
                      <ahyp:hlinkClr xmlns:ahyp="http://schemas.microsoft.com/office/drawing/2018/hyperlinkcolor" val="tx"/>
                    </a:ext>
                  </a:extLst>
                </a:hlinkClick>
              </a:rPr>
              <a:t>參考</a:t>
            </a:r>
            <a:r>
              <a:rPr lang="en-US" altLang="zh-TW" sz="1400" dirty="0">
                <a:solidFill>
                  <a:srgbClr val="00B0F0"/>
                </a:solidFill>
                <a:hlinkClick r:id="rId4">
                  <a:extLst>
                    <a:ext uri="{A12FA001-AC4F-418D-AE19-62706E023703}">
                      <ahyp:hlinkClr xmlns:ahyp="http://schemas.microsoft.com/office/drawing/2018/hyperlinkcolor" val="tx"/>
                    </a:ext>
                  </a:extLst>
                </a:hlinkClick>
              </a:rPr>
              <a:t>-</a:t>
            </a:r>
            <a:r>
              <a:rPr lang="zh-TW" altLang="en-US" sz="1400" dirty="0">
                <a:solidFill>
                  <a:srgbClr val="00B0F0"/>
                </a:solidFill>
                <a:hlinkClick r:id="rId4">
                  <a:extLst>
                    <a:ext uri="{A12FA001-AC4F-418D-AE19-62706E023703}">
                      <ahyp:hlinkClr xmlns:ahyp="http://schemas.microsoft.com/office/drawing/2018/hyperlinkcolor" val="tx"/>
                    </a:ext>
                  </a:extLst>
                </a:hlinkClick>
              </a:rPr>
              <a:t>資訊保安自衞術 </a:t>
            </a:r>
            <a:endParaRPr lang="en-US" altLang="zh-TW" sz="1400" dirty="0">
              <a:solidFill>
                <a:srgbClr val="00B0F0"/>
              </a:solidFill>
              <a:hlinkClick r:id="rId4">
                <a:extLst>
                  <a:ext uri="{A12FA001-AC4F-418D-AE19-62706E023703}">
                    <ahyp:hlinkClr xmlns:ahyp="http://schemas.microsoft.com/office/drawing/2018/hyperlinkcolor" val="tx"/>
                  </a:ext>
                </a:extLst>
              </a:hlinkClick>
            </a:endParaRPr>
          </a:p>
          <a:p>
            <a:r>
              <a:rPr lang="en-US" altLang="zh-HK" sz="1400" dirty="0">
                <a:solidFill>
                  <a:srgbClr val="00B0F0"/>
                </a:solidFill>
                <a:hlinkClick r:id="rId4">
                  <a:extLst>
                    <a:ext uri="{A12FA001-AC4F-418D-AE19-62706E023703}">
                      <ahyp:hlinkClr xmlns:ahyp="http://schemas.microsoft.com/office/drawing/2018/hyperlinkcolor" val="tx"/>
                    </a:ext>
                  </a:extLst>
                </a:hlinkClick>
              </a:rPr>
              <a:t>https://www.infosec.gov.hk/tc_chi/yourself/use.html</a:t>
            </a:r>
            <a:endParaRPr lang="zh-HK" altLang="en-US" sz="1400" dirty="0">
              <a:solidFill>
                <a:srgbClr val="00B0F0"/>
              </a:solidFill>
            </a:endParaRPr>
          </a:p>
        </p:txBody>
      </p:sp>
    </p:spTree>
    <p:extLst>
      <p:ext uri="{BB962C8B-B14F-4D97-AF65-F5344CB8AC3E}">
        <p14:creationId xmlns:p14="http://schemas.microsoft.com/office/powerpoint/2010/main" val="10232275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381D410-F414-4E5B-AF30-1A7FC5A67F25}"/>
              </a:ext>
            </a:extLst>
          </p:cNvPr>
          <p:cNvSpPr>
            <a:spLocks noGrp="1"/>
          </p:cNvSpPr>
          <p:nvPr>
            <p:ph type="title"/>
          </p:nvPr>
        </p:nvSpPr>
        <p:spPr/>
        <p:txBody>
          <a:bodyPr/>
          <a:lstStyle/>
          <a:p>
            <a:r>
              <a:rPr lang="zh-TW" altLang="en-US" dirty="0"/>
              <a:t>通訊軟件</a:t>
            </a:r>
            <a:r>
              <a:rPr lang="en-US" altLang="zh-HK" dirty="0"/>
              <a:t> </a:t>
            </a:r>
            <a:endParaRPr lang="zh-HK" altLang="en-US" dirty="0"/>
          </a:p>
        </p:txBody>
      </p:sp>
      <p:sp>
        <p:nvSpPr>
          <p:cNvPr id="3" name="內容版面配置區 2">
            <a:extLst>
              <a:ext uri="{FF2B5EF4-FFF2-40B4-BE49-F238E27FC236}">
                <a16:creationId xmlns:a16="http://schemas.microsoft.com/office/drawing/2014/main" id="{0549AE5C-1CFA-4D7D-A738-CAAB0F3C160A}"/>
              </a:ext>
            </a:extLst>
          </p:cNvPr>
          <p:cNvSpPr>
            <a:spLocks noGrp="1"/>
          </p:cNvSpPr>
          <p:nvPr>
            <p:ph idx="1"/>
          </p:nvPr>
        </p:nvSpPr>
        <p:spPr>
          <a:xfrm>
            <a:off x="856059" y="1426092"/>
            <a:ext cx="7429499" cy="4823326"/>
          </a:xfrm>
        </p:spPr>
        <p:txBody>
          <a:bodyPr>
            <a:normAutofit/>
          </a:bodyPr>
          <a:lstStyle/>
          <a:p>
            <a:r>
              <a:rPr lang="zh-TW" altLang="en-US" dirty="0"/>
              <a:t>使用信譽良好的通訊軟件</a:t>
            </a:r>
            <a:endParaRPr lang="en-US" altLang="zh-TW" dirty="0"/>
          </a:p>
          <a:p>
            <a:r>
              <a:rPr lang="zh-TW" altLang="en-US" dirty="0"/>
              <a:t>我們應閱讀及明白使用條款，才決定是否登記及使用免費的通訊軟件。一般而言，登記免費的通訊軟件，需要輸入個人資料，如電郵戶口等，以作身份核証。</a:t>
            </a:r>
            <a:endParaRPr lang="en-US" altLang="zh-TW" dirty="0"/>
          </a:p>
          <a:p>
            <a:r>
              <a:rPr lang="zh-TW" altLang="en-US" dirty="0"/>
              <a:t>使用最新版本軟件，並只在</a:t>
            </a:r>
            <a:r>
              <a:rPr lang="zh-TW" altLang="en-US" b="1" dirty="0"/>
              <a:t>官方</a:t>
            </a:r>
            <a:r>
              <a:rPr lang="zh-TW" altLang="en-US" dirty="0"/>
              <a:t>網站或</a:t>
            </a:r>
            <a:r>
              <a:rPr lang="zh-TW" altLang="en-US" b="1" dirty="0"/>
              <a:t>官方</a:t>
            </a:r>
            <a:r>
              <a:rPr lang="zh-TW" altLang="en-US" dirty="0"/>
              <a:t>應用程式商店下載，</a:t>
            </a:r>
            <a:endParaRPr lang="en-US" altLang="zh-TW" dirty="0"/>
          </a:p>
          <a:p>
            <a:r>
              <a:rPr lang="zh-TW" altLang="en-US" dirty="0"/>
              <a:t>保持</a:t>
            </a:r>
            <a:r>
              <a:rPr lang="zh-TW" altLang="en-US" b="1" dirty="0"/>
              <a:t>更新</a:t>
            </a:r>
            <a:r>
              <a:rPr lang="zh-TW" altLang="en-US" dirty="0"/>
              <a:t>軟件</a:t>
            </a:r>
            <a:endParaRPr lang="en-US" altLang="zh-TW" dirty="0"/>
          </a:p>
          <a:p>
            <a:r>
              <a:rPr lang="zh-TW" altLang="en-US" dirty="0"/>
              <a:t>如軟件提供，使用</a:t>
            </a:r>
            <a:r>
              <a:rPr lang="zh-TW" altLang="en-US" b="1" dirty="0">
                <a:solidFill>
                  <a:srgbClr val="FF0000"/>
                </a:solidFill>
              </a:rPr>
              <a:t>加密</a:t>
            </a:r>
            <a:r>
              <a:rPr lang="zh-TW" altLang="en-US" dirty="0"/>
              <a:t>選項進行通訊</a:t>
            </a:r>
            <a:endParaRPr lang="en-US" altLang="zh-TW" dirty="0"/>
          </a:p>
          <a:p>
            <a:r>
              <a:rPr lang="zh-TW" altLang="en-US" dirty="0"/>
              <a:t>不要隨便打開收到的超連結</a:t>
            </a:r>
            <a:endParaRPr lang="en-US" altLang="zh-TW" dirty="0"/>
          </a:p>
          <a:p>
            <a:endParaRPr lang="zh-HK" altLang="en-US" dirty="0"/>
          </a:p>
        </p:txBody>
      </p:sp>
      <p:sp>
        <p:nvSpPr>
          <p:cNvPr id="4" name="頁尾版面配置區 3">
            <a:extLst>
              <a:ext uri="{FF2B5EF4-FFF2-40B4-BE49-F238E27FC236}">
                <a16:creationId xmlns:a16="http://schemas.microsoft.com/office/drawing/2014/main" id="{052E62E2-6417-4CD1-8AF0-AFC9F2FEED86}"/>
              </a:ext>
            </a:extLst>
          </p:cNvPr>
          <p:cNvSpPr>
            <a:spLocks noGrp="1"/>
          </p:cNvSpPr>
          <p:nvPr>
            <p:ph type="ftr" sz="quarter" idx="11"/>
          </p:nvPr>
        </p:nvSpPr>
        <p:spPr/>
        <p:txBody>
          <a:bodyPr/>
          <a:lstStyle/>
          <a:p>
            <a:r>
              <a:rPr lang="zh-TW" altLang="en-US"/>
              <a:t>網上通訊的安全措施</a:t>
            </a:r>
            <a:endParaRPr lang="zh-HK" altLang="en-US"/>
          </a:p>
        </p:txBody>
      </p:sp>
      <p:sp>
        <p:nvSpPr>
          <p:cNvPr id="5" name="投影片編號版面配置區 4">
            <a:extLst>
              <a:ext uri="{FF2B5EF4-FFF2-40B4-BE49-F238E27FC236}">
                <a16:creationId xmlns:a16="http://schemas.microsoft.com/office/drawing/2014/main" id="{5CA67DF3-8387-440E-93DA-9AFDA1306ED1}"/>
              </a:ext>
            </a:extLst>
          </p:cNvPr>
          <p:cNvSpPr>
            <a:spLocks noGrp="1"/>
          </p:cNvSpPr>
          <p:nvPr>
            <p:ph type="sldNum" sz="quarter" idx="12"/>
          </p:nvPr>
        </p:nvSpPr>
        <p:spPr/>
        <p:txBody>
          <a:bodyPr/>
          <a:lstStyle/>
          <a:p>
            <a:fld id="{790A6BA2-E988-412C-80B4-6129ABFE7BB0}" type="slidenum">
              <a:rPr lang="zh-HK" altLang="en-US" smtClean="0"/>
              <a:t>8</a:t>
            </a:fld>
            <a:endParaRPr lang="zh-HK" altLang="en-US"/>
          </a:p>
        </p:txBody>
      </p:sp>
      <p:sp>
        <p:nvSpPr>
          <p:cNvPr id="9" name="矩形 8">
            <a:extLst>
              <a:ext uri="{FF2B5EF4-FFF2-40B4-BE49-F238E27FC236}">
                <a16:creationId xmlns:a16="http://schemas.microsoft.com/office/drawing/2014/main" id="{5B0D69DD-C4A7-4E88-B12E-393193881DD5}"/>
              </a:ext>
            </a:extLst>
          </p:cNvPr>
          <p:cNvSpPr/>
          <p:nvPr/>
        </p:nvSpPr>
        <p:spPr>
          <a:xfrm>
            <a:off x="2890697" y="6248400"/>
            <a:ext cx="5136385" cy="523220"/>
          </a:xfrm>
          <a:prstGeom prst="rect">
            <a:avLst/>
          </a:prstGeom>
        </p:spPr>
        <p:txBody>
          <a:bodyPr wrap="square">
            <a:spAutoFit/>
          </a:bodyPr>
          <a:lstStyle/>
          <a:p>
            <a:r>
              <a:rPr lang="zh-TW" altLang="en-US" sz="1400" dirty="0">
                <a:solidFill>
                  <a:srgbClr val="00B0F0"/>
                </a:solidFill>
                <a:hlinkClick r:id="rId2">
                  <a:extLst>
                    <a:ext uri="{A12FA001-AC4F-418D-AE19-62706E023703}">
                      <ahyp:hlinkClr xmlns:ahyp="http://schemas.microsoft.com/office/drawing/2018/hyperlinkcolor" val="tx"/>
                    </a:ext>
                  </a:extLst>
                </a:hlinkClick>
              </a:rPr>
              <a:t>參考</a:t>
            </a:r>
            <a:r>
              <a:rPr lang="en-US" altLang="zh-TW" sz="1400" dirty="0">
                <a:solidFill>
                  <a:srgbClr val="00B0F0"/>
                </a:solidFill>
                <a:hlinkClick r:id="rId2">
                  <a:extLst>
                    <a:ext uri="{A12FA001-AC4F-418D-AE19-62706E023703}">
                      <ahyp:hlinkClr xmlns:ahyp="http://schemas.microsoft.com/office/drawing/2018/hyperlinkcolor" val="tx"/>
                    </a:ext>
                  </a:extLst>
                </a:hlinkClick>
              </a:rPr>
              <a:t>-</a:t>
            </a:r>
            <a:r>
              <a:rPr lang="zh-TW" altLang="en-US" sz="1400" dirty="0">
                <a:solidFill>
                  <a:srgbClr val="00B0F0"/>
                </a:solidFill>
                <a:hlinkClick r:id="rId2">
                  <a:extLst>
                    <a:ext uri="{A12FA001-AC4F-418D-AE19-62706E023703}">
                      <ahyp:hlinkClr xmlns:ahyp="http://schemas.microsoft.com/office/drawing/2018/hyperlinkcolor" val="tx"/>
                    </a:ext>
                  </a:extLst>
                </a:hlinkClick>
              </a:rPr>
              <a:t>保安博錄</a:t>
            </a:r>
            <a:endParaRPr lang="en-US" altLang="zh-TW" sz="1400" dirty="0">
              <a:solidFill>
                <a:srgbClr val="00B0F0"/>
              </a:solidFill>
              <a:hlinkClick r:id="rId2">
                <a:extLst>
                  <a:ext uri="{A12FA001-AC4F-418D-AE19-62706E023703}">
                    <ahyp:hlinkClr xmlns:ahyp="http://schemas.microsoft.com/office/drawing/2018/hyperlinkcolor" val="tx"/>
                  </a:ext>
                </a:extLst>
              </a:hlinkClick>
            </a:endParaRPr>
          </a:p>
          <a:p>
            <a:r>
              <a:rPr lang="en-US" altLang="zh-HK" sz="1400" dirty="0">
                <a:solidFill>
                  <a:srgbClr val="00B0F0"/>
                </a:solidFill>
                <a:hlinkClick r:id="rId3">
                  <a:extLst>
                    <a:ext uri="{A12FA001-AC4F-418D-AE19-62706E023703}">
                      <ahyp:hlinkClr xmlns:ahyp="http://schemas.microsoft.com/office/drawing/2018/hyperlinkcolor" val="tx"/>
                    </a:ext>
                  </a:extLst>
                </a:hlinkClick>
              </a:rPr>
              <a:t>https://www.hkcert.org/my_url/zh/blog/20040201</a:t>
            </a:r>
            <a:endParaRPr lang="zh-HK" altLang="en-US" sz="1400" dirty="0">
              <a:solidFill>
                <a:srgbClr val="00B0F0"/>
              </a:solidFill>
            </a:endParaRPr>
          </a:p>
        </p:txBody>
      </p:sp>
      <p:pic>
        <p:nvPicPr>
          <p:cNvPr id="8194" name="Picture 2" descr="kepekatan">
            <a:extLst>
              <a:ext uri="{FF2B5EF4-FFF2-40B4-BE49-F238E27FC236}">
                <a16:creationId xmlns:a16="http://schemas.microsoft.com/office/drawing/2014/main" id="{0B3CFF33-5B32-4DE2-ADCF-4978554838B2}"/>
              </a:ext>
            </a:extLst>
          </p:cNvPr>
          <p:cNvPicPr>
            <a:picLocks noChangeAspect="1" noChangeArrowheads="1"/>
          </p:cNvPicPr>
          <p:nvPr/>
        </p:nvPicPr>
        <p:blipFill>
          <a:blip r:embed="rId4">
            <a:duotone>
              <a:schemeClr val="accent2">
                <a:shade val="45000"/>
                <a:satMod val="135000"/>
              </a:schemeClr>
              <a:prstClr val="white"/>
            </a:duotone>
            <a:extLst>
              <a:ext uri="{BEBA8EAE-BF5A-486C-A8C5-ECC9F3942E4B}">
                <a14:imgProps xmlns:a14="http://schemas.microsoft.com/office/drawing/2010/main">
                  <a14:imgLayer r:embed="rId5">
                    <a14:imgEffect>
                      <a14:artisticGlowDiffused/>
                    </a14:imgEffect>
                  </a14:imgLayer>
                </a14:imgProps>
              </a:ext>
              <a:ext uri="{28A0092B-C50C-407E-A947-70E740481C1C}">
                <a14:useLocalDpi xmlns:a14="http://schemas.microsoft.com/office/drawing/2010/main" val="0"/>
              </a:ext>
            </a:extLst>
          </a:blip>
          <a:srcRect/>
          <a:stretch>
            <a:fillRect/>
          </a:stretch>
        </p:blipFill>
        <p:spPr bwMode="auto">
          <a:xfrm>
            <a:off x="6425133" y="4245332"/>
            <a:ext cx="2290091" cy="2373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234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381D410-F414-4E5B-AF30-1A7FC5A67F25}"/>
              </a:ext>
            </a:extLst>
          </p:cNvPr>
          <p:cNvSpPr>
            <a:spLocks noGrp="1"/>
          </p:cNvSpPr>
          <p:nvPr>
            <p:ph type="title"/>
          </p:nvPr>
        </p:nvSpPr>
        <p:spPr/>
        <p:txBody>
          <a:bodyPr>
            <a:normAutofit/>
          </a:bodyPr>
          <a:lstStyle/>
          <a:p>
            <a:r>
              <a:rPr lang="zh-TW" altLang="en-US" dirty="0"/>
              <a:t>共享平台</a:t>
            </a:r>
            <a:br>
              <a:rPr lang="en-US" altLang="zh-TW" dirty="0"/>
            </a:br>
            <a:r>
              <a:rPr lang="zh-TW" altLang="en-US" dirty="0"/>
              <a:t>雲端儲存、入門網站、視像會議</a:t>
            </a:r>
            <a:r>
              <a:rPr lang="en-US" altLang="zh-HK" dirty="0"/>
              <a:t> </a:t>
            </a:r>
            <a:endParaRPr lang="zh-HK" altLang="en-US" dirty="0"/>
          </a:p>
        </p:txBody>
      </p:sp>
      <p:sp>
        <p:nvSpPr>
          <p:cNvPr id="3" name="內容版面配置區 2">
            <a:extLst>
              <a:ext uri="{FF2B5EF4-FFF2-40B4-BE49-F238E27FC236}">
                <a16:creationId xmlns:a16="http://schemas.microsoft.com/office/drawing/2014/main" id="{0549AE5C-1CFA-4D7D-A738-CAAB0F3C160A}"/>
              </a:ext>
            </a:extLst>
          </p:cNvPr>
          <p:cNvSpPr>
            <a:spLocks noGrp="1"/>
          </p:cNvSpPr>
          <p:nvPr>
            <p:ph idx="1"/>
          </p:nvPr>
        </p:nvSpPr>
        <p:spPr/>
        <p:txBody>
          <a:bodyPr>
            <a:normAutofit/>
          </a:bodyPr>
          <a:lstStyle/>
          <a:p>
            <a:r>
              <a:rPr lang="zh-TW" altLang="en-US" dirty="0"/>
              <a:t>除非檔案用於對公眾發放，否則應該把檔案與</a:t>
            </a:r>
            <a:r>
              <a:rPr lang="zh-TW" altLang="en-US" b="1" dirty="0">
                <a:solidFill>
                  <a:srgbClr val="FF0000"/>
                </a:solidFill>
              </a:rPr>
              <a:t>指定的人員或群組</a:t>
            </a:r>
            <a:r>
              <a:rPr lang="zh-TW" altLang="en-US" dirty="0"/>
              <a:t>共享，而非對外公開，例如</a:t>
            </a:r>
            <a:r>
              <a:rPr lang="en-US" altLang="zh-TW" dirty="0"/>
              <a:t>︰</a:t>
            </a:r>
          </a:p>
          <a:p>
            <a:pPr lvl="1"/>
            <a:r>
              <a:rPr lang="zh-TW" altLang="en-US" dirty="0"/>
              <a:t>為共享的檔案、討論區、視像會議群組設密碼保護</a:t>
            </a:r>
            <a:endParaRPr lang="en-US" altLang="zh-TW" dirty="0"/>
          </a:p>
          <a:p>
            <a:pPr lvl="1"/>
            <a:r>
              <a:rPr lang="zh-TW" altLang="en-US" dirty="0"/>
              <a:t>列明共享對象的帳戶或用戶群組名稱</a:t>
            </a:r>
            <a:endParaRPr lang="en-US" altLang="zh-TW" dirty="0"/>
          </a:p>
          <a:p>
            <a:r>
              <a:rPr lang="zh-TW" altLang="en-US" dirty="0"/>
              <a:t>無論對內或是對外公開，公開或共享前應小心檢查相關的</a:t>
            </a:r>
            <a:r>
              <a:rPr lang="zh-TW" altLang="en-US" b="1" dirty="0">
                <a:solidFill>
                  <a:srgbClr val="FF0000"/>
                </a:solidFill>
              </a:rPr>
              <a:t>權限</a:t>
            </a:r>
            <a:r>
              <a:rPr lang="zh-TW" altLang="en-US" dirty="0"/>
              <a:t>，保護內容私密性及防止非法入侵者，例如</a:t>
            </a:r>
            <a:r>
              <a:rPr lang="en-US" altLang="zh-TW" dirty="0"/>
              <a:t>︰</a:t>
            </a:r>
          </a:p>
          <a:p>
            <a:pPr lvl="1"/>
            <a:r>
              <a:rPr lang="zh-TW" altLang="en-US" dirty="0"/>
              <a:t>雲端儲存</a:t>
            </a:r>
            <a:r>
              <a:rPr lang="en-US" altLang="zh-TW" dirty="0"/>
              <a:t>︰</a:t>
            </a:r>
            <a:r>
              <a:rPr lang="zh-TW" altLang="en-US" dirty="0"/>
              <a:t>完全禁止訪客、只可閱讀還是可修改該檔案</a:t>
            </a:r>
            <a:endParaRPr lang="en-US" altLang="zh-TW" dirty="0"/>
          </a:p>
          <a:p>
            <a:pPr lvl="1"/>
            <a:r>
              <a:rPr lang="zh-TW" altLang="en-US" dirty="0"/>
              <a:t>入門網站、視像會議</a:t>
            </a:r>
            <a:r>
              <a:rPr lang="en-US" altLang="zh-TW" dirty="0"/>
              <a:t>︰</a:t>
            </a:r>
            <a:r>
              <a:rPr lang="zh-TW" altLang="en-US" dirty="0"/>
              <a:t>完全禁止訪客、只可參與還是可加入討論</a:t>
            </a:r>
            <a:endParaRPr lang="zh-HK" altLang="en-US" dirty="0"/>
          </a:p>
        </p:txBody>
      </p:sp>
      <p:sp>
        <p:nvSpPr>
          <p:cNvPr id="4" name="頁尾版面配置區 3">
            <a:extLst>
              <a:ext uri="{FF2B5EF4-FFF2-40B4-BE49-F238E27FC236}">
                <a16:creationId xmlns:a16="http://schemas.microsoft.com/office/drawing/2014/main" id="{7BD51C99-D7BB-4A7E-A1DD-E33CB2C3EA2D}"/>
              </a:ext>
            </a:extLst>
          </p:cNvPr>
          <p:cNvSpPr>
            <a:spLocks noGrp="1"/>
          </p:cNvSpPr>
          <p:nvPr>
            <p:ph type="ftr" sz="quarter" idx="11"/>
          </p:nvPr>
        </p:nvSpPr>
        <p:spPr/>
        <p:txBody>
          <a:bodyPr/>
          <a:lstStyle/>
          <a:p>
            <a:r>
              <a:rPr lang="zh-TW" altLang="en-US"/>
              <a:t>網上通訊的安全措施</a:t>
            </a:r>
            <a:endParaRPr lang="zh-HK" altLang="en-US"/>
          </a:p>
        </p:txBody>
      </p:sp>
      <p:sp>
        <p:nvSpPr>
          <p:cNvPr id="5" name="投影片編號版面配置區 4">
            <a:extLst>
              <a:ext uri="{FF2B5EF4-FFF2-40B4-BE49-F238E27FC236}">
                <a16:creationId xmlns:a16="http://schemas.microsoft.com/office/drawing/2014/main" id="{9EB83E24-2496-4B72-BDA8-70ED16F2215D}"/>
              </a:ext>
            </a:extLst>
          </p:cNvPr>
          <p:cNvSpPr>
            <a:spLocks noGrp="1"/>
          </p:cNvSpPr>
          <p:nvPr>
            <p:ph type="sldNum" sz="quarter" idx="12"/>
          </p:nvPr>
        </p:nvSpPr>
        <p:spPr/>
        <p:txBody>
          <a:bodyPr/>
          <a:lstStyle/>
          <a:p>
            <a:fld id="{790A6BA2-E988-412C-80B4-6129ABFE7BB0}" type="slidenum">
              <a:rPr lang="zh-HK" altLang="en-US" smtClean="0"/>
              <a:t>9</a:t>
            </a:fld>
            <a:endParaRPr lang="zh-HK" altLang="en-US"/>
          </a:p>
        </p:txBody>
      </p:sp>
      <p:sp>
        <p:nvSpPr>
          <p:cNvPr id="6" name="矩形 5">
            <a:extLst>
              <a:ext uri="{FF2B5EF4-FFF2-40B4-BE49-F238E27FC236}">
                <a16:creationId xmlns:a16="http://schemas.microsoft.com/office/drawing/2014/main" id="{7BB46ED1-2BE7-4BEA-B4BD-E5B6CAFA4745}"/>
              </a:ext>
            </a:extLst>
          </p:cNvPr>
          <p:cNvSpPr/>
          <p:nvPr/>
        </p:nvSpPr>
        <p:spPr>
          <a:xfrm>
            <a:off x="2890697" y="6248400"/>
            <a:ext cx="5136385" cy="523220"/>
          </a:xfrm>
          <a:prstGeom prst="rect">
            <a:avLst/>
          </a:prstGeom>
        </p:spPr>
        <p:txBody>
          <a:bodyPr wrap="square">
            <a:spAutoFit/>
          </a:bodyPr>
          <a:lstStyle/>
          <a:p>
            <a:r>
              <a:rPr lang="zh-TW" altLang="en-US" sz="1400" dirty="0">
                <a:solidFill>
                  <a:srgbClr val="00B0F0"/>
                </a:solidFill>
                <a:hlinkClick r:id="rId2">
                  <a:extLst>
                    <a:ext uri="{A12FA001-AC4F-418D-AE19-62706E023703}">
                      <ahyp:hlinkClr xmlns:ahyp="http://schemas.microsoft.com/office/drawing/2018/hyperlinkcolor" val="tx"/>
                    </a:ext>
                  </a:extLst>
                </a:hlinkClick>
              </a:rPr>
              <a:t>參考</a:t>
            </a:r>
            <a:r>
              <a:rPr lang="en-US" altLang="zh-TW" sz="1400" dirty="0">
                <a:solidFill>
                  <a:srgbClr val="00B0F0"/>
                </a:solidFill>
                <a:hlinkClick r:id="rId2">
                  <a:extLst>
                    <a:ext uri="{A12FA001-AC4F-418D-AE19-62706E023703}">
                      <ahyp:hlinkClr xmlns:ahyp="http://schemas.microsoft.com/office/drawing/2018/hyperlinkcolor" val="tx"/>
                    </a:ext>
                  </a:extLst>
                </a:hlinkClick>
              </a:rPr>
              <a:t>-</a:t>
            </a:r>
            <a:r>
              <a:rPr lang="zh-TW" altLang="en-US" sz="1400" dirty="0">
                <a:solidFill>
                  <a:srgbClr val="00B0F0"/>
                </a:solidFill>
                <a:hlinkClick r:id="rId2">
                  <a:extLst>
                    <a:ext uri="{A12FA001-AC4F-418D-AE19-62706E023703}">
                      <ahyp:hlinkClr xmlns:ahyp="http://schemas.microsoft.com/office/drawing/2018/hyperlinkcolor" val="tx"/>
                    </a:ext>
                  </a:extLst>
                </a:hlinkClick>
              </a:rPr>
              <a:t>保安博錄</a:t>
            </a:r>
            <a:endParaRPr lang="en-US" altLang="zh-TW" sz="1400" dirty="0">
              <a:solidFill>
                <a:srgbClr val="00B0F0"/>
              </a:solidFill>
              <a:hlinkClick r:id="rId2">
                <a:extLst>
                  <a:ext uri="{A12FA001-AC4F-418D-AE19-62706E023703}">
                    <ahyp:hlinkClr xmlns:ahyp="http://schemas.microsoft.com/office/drawing/2018/hyperlinkcolor" val="tx"/>
                  </a:ext>
                </a:extLst>
              </a:hlinkClick>
            </a:endParaRPr>
          </a:p>
          <a:p>
            <a:r>
              <a:rPr lang="en-US" altLang="zh-HK" sz="1400" dirty="0">
                <a:solidFill>
                  <a:srgbClr val="00B0F0"/>
                </a:solidFill>
                <a:hlinkClick r:id="rId3">
                  <a:extLst>
                    <a:ext uri="{A12FA001-AC4F-418D-AE19-62706E023703}">
                      <ahyp:hlinkClr xmlns:ahyp="http://schemas.microsoft.com/office/drawing/2018/hyperlinkcolor" val="tx"/>
                    </a:ext>
                  </a:extLst>
                </a:hlinkClick>
              </a:rPr>
              <a:t>https://www.hkcert.org/my_url/zh/blog/20040201</a:t>
            </a:r>
            <a:endParaRPr lang="zh-HK" altLang="en-US" sz="1400" dirty="0">
              <a:solidFill>
                <a:srgbClr val="00B0F0"/>
              </a:solidFill>
            </a:endParaRPr>
          </a:p>
        </p:txBody>
      </p:sp>
      <p:sp>
        <p:nvSpPr>
          <p:cNvPr id="7" name="AutoShape 2">
            <a:extLst>
              <a:ext uri="{FF2B5EF4-FFF2-40B4-BE49-F238E27FC236}">
                <a16:creationId xmlns:a16="http://schemas.microsoft.com/office/drawing/2014/main" id="{9938BFA8-41FB-46FD-83EC-CF8022EE36F0}"/>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HK" altLang="en-US"/>
          </a:p>
        </p:txBody>
      </p:sp>
      <p:pic>
        <p:nvPicPr>
          <p:cNvPr id="8" name="圖片 7">
            <a:extLst>
              <a:ext uri="{FF2B5EF4-FFF2-40B4-BE49-F238E27FC236}">
                <a16:creationId xmlns:a16="http://schemas.microsoft.com/office/drawing/2014/main" id="{2FE586CB-3009-4F2E-831D-72C2E9BF3EE2}"/>
              </a:ext>
            </a:extLst>
          </p:cNvPr>
          <p:cNvPicPr>
            <a:picLocks noChangeAspect="1"/>
          </p:cNvPicPr>
          <p:nvPr/>
        </p:nvPicPr>
        <p:blipFill>
          <a:blip r:embed="rId4"/>
          <a:stretch>
            <a:fillRect/>
          </a:stretch>
        </p:blipFill>
        <p:spPr>
          <a:xfrm>
            <a:off x="7582846" y="515887"/>
            <a:ext cx="752475" cy="828675"/>
          </a:xfrm>
          <a:prstGeom prst="rect">
            <a:avLst/>
          </a:prstGeom>
        </p:spPr>
      </p:pic>
    </p:spTree>
    <p:extLst>
      <p:ext uri="{BB962C8B-B14F-4D97-AF65-F5344CB8AC3E}">
        <p14:creationId xmlns:p14="http://schemas.microsoft.com/office/powerpoint/2010/main" val="255981357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電路">
  <a:themeElements>
    <a:clrScheme name="電路">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電路">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TM04033919[[fn=電路]]</Template>
  <TotalTime>486</TotalTime>
  <Words>1263</Words>
  <Application>Microsoft Office PowerPoint</Application>
  <PresentationFormat>如螢幕大小 (4:3)</PresentationFormat>
  <Paragraphs>96</Paragraphs>
  <Slides>10</Slides>
  <Notes>0</Notes>
  <HiddenSlides>0</HiddenSlides>
  <MMClips>0</MMClips>
  <ScaleCrop>false</ScaleCrop>
  <HeadingPairs>
    <vt:vector size="6" baseType="variant">
      <vt:variant>
        <vt:lpstr>使用字型</vt:lpstr>
      </vt:variant>
      <vt:variant>
        <vt:i4>2</vt:i4>
      </vt:variant>
      <vt:variant>
        <vt:lpstr>佈景主題</vt:lpstr>
      </vt:variant>
      <vt:variant>
        <vt:i4>1</vt:i4>
      </vt:variant>
      <vt:variant>
        <vt:lpstr>投影片標題</vt:lpstr>
      </vt:variant>
      <vt:variant>
        <vt:i4>10</vt:i4>
      </vt:variant>
    </vt:vector>
  </HeadingPairs>
  <TitlesOfParts>
    <vt:vector size="13" baseType="lpstr">
      <vt:lpstr>Arial</vt:lpstr>
      <vt:lpstr>Calibri</vt:lpstr>
      <vt:lpstr>電路</vt:lpstr>
      <vt:lpstr>網上通訊的安全措施</vt:lpstr>
      <vt:lpstr>安全網上通訊的重要性</vt:lpstr>
      <vt:lpstr>通訊裝置 </vt:lpstr>
      <vt:lpstr>通訊裝置</vt:lpstr>
      <vt:lpstr>通訊裝置</vt:lpstr>
      <vt:lpstr>通訊網絡</vt:lpstr>
      <vt:lpstr>通訊網絡</vt:lpstr>
      <vt:lpstr>通訊軟件 </vt:lpstr>
      <vt:lpstr>共享平台 雲端儲存、入門網站、視像會議 </vt:lpstr>
      <vt:lpstr>共享平台 雲端儲存、入門網站、視像會議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HO, Shing-fat Wilfred</dc:creator>
  <cp:lastModifiedBy>LEE, Yuk-ching Yuki</cp:lastModifiedBy>
  <cp:revision>52</cp:revision>
  <dcterms:created xsi:type="dcterms:W3CDTF">2020-04-03T03:44:23Z</dcterms:created>
  <dcterms:modified xsi:type="dcterms:W3CDTF">2020-04-07T06:12:56Z</dcterms:modified>
</cp:coreProperties>
</file>